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6"/>
  </p:notesMasterIdLst>
  <p:sldIdLst>
    <p:sldId id="579" r:id="rId2"/>
    <p:sldId id="607" r:id="rId3"/>
    <p:sldId id="563" r:id="rId4"/>
    <p:sldId id="564" r:id="rId5"/>
    <p:sldId id="565" r:id="rId6"/>
    <p:sldId id="566" r:id="rId7"/>
    <p:sldId id="567" r:id="rId8"/>
    <p:sldId id="568" r:id="rId9"/>
    <p:sldId id="569" r:id="rId10"/>
    <p:sldId id="580" r:id="rId11"/>
    <p:sldId id="570" r:id="rId12"/>
    <p:sldId id="571" r:id="rId13"/>
    <p:sldId id="572" r:id="rId14"/>
    <p:sldId id="573" r:id="rId15"/>
    <p:sldId id="574" r:id="rId16"/>
    <p:sldId id="575" r:id="rId17"/>
    <p:sldId id="608" r:id="rId18"/>
    <p:sldId id="576" r:id="rId19"/>
    <p:sldId id="581" r:id="rId20"/>
    <p:sldId id="577" r:id="rId21"/>
    <p:sldId id="578" r:id="rId22"/>
    <p:sldId id="582" r:id="rId23"/>
    <p:sldId id="583" r:id="rId24"/>
    <p:sldId id="584" r:id="rId25"/>
    <p:sldId id="609" r:id="rId26"/>
    <p:sldId id="585" r:id="rId27"/>
    <p:sldId id="586" r:id="rId28"/>
    <p:sldId id="587" r:id="rId29"/>
    <p:sldId id="588" r:id="rId30"/>
    <p:sldId id="589" r:id="rId31"/>
    <p:sldId id="590" r:id="rId32"/>
    <p:sldId id="591" r:id="rId33"/>
    <p:sldId id="592" r:id="rId34"/>
    <p:sldId id="593" r:id="rId35"/>
    <p:sldId id="594" r:id="rId36"/>
    <p:sldId id="595" r:id="rId37"/>
    <p:sldId id="596" r:id="rId38"/>
    <p:sldId id="597" r:id="rId39"/>
    <p:sldId id="598" r:id="rId40"/>
    <p:sldId id="599" r:id="rId41"/>
    <p:sldId id="600" r:id="rId42"/>
    <p:sldId id="601" r:id="rId43"/>
    <p:sldId id="602" r:id="rId44"/>
    <p:sldId id="29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7" autoAdjust="0"/>
  </p:normalViewPr>
  <p:slideViewPr>
    <p:cSldViewPr>
      <p:cViewPr varScale="1">
        <p:scale>
          <a:sx n="63" d="100"/>
          <a:sy n="63" d="100"/>
        </p:scale>
        <p:origin x="138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9T09:20:25.2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19487 1953 528 0,'-180'-9'398'0,"-27"10"-81"16,11 8-266-16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3T13:07:16.9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2323 7702 651 0,'-5'-8'367'0,"-12"-6"-49"15,-1 2-84-15,-9 0-81 16,-2 6-29-16,-11 4-55 15,0 2-18-15,-2 12-33 16,0 5-14-16,3 11-10 16,2 4-6-16,9 6-6 15,10 2 0-15,18-2-1 16,12-1 0-16,17-7 6 16,0-9 3-16,7-8 7 15,-1-5 4-15,-3-6 5 0,-2 4 3 16,-12-3 3-1,-8-3 12-15,-14-3 14 0,-4-2 2 16,-18-6 14-16,-5-1-2 16,-7 7-14-16,-9 1-7 15,2 14-26-15,0 10-12 16,8 13-7-16,5 5 2 16,12 10 4-16,7 1 1 15,7-5-1-15,4-4 1 0,9-9 3 16,4-4 1-16,12-9 2 15,8 1 1-15,12-15 2 16,5-5 1-16,2-9 1 16,-7-7 0-16,-1 1 1 15,-8-1-1-15,-6 6 0 16,-3 4 0-16,-11 3 0 16,-3 3 1-16,-6 1-1 15,-1 1 1-15,-1 5 6 16,1-1 2-16,0 4 3 15,1 5 0-15,0 3-6 16,0 3-4-16,0 3-2 16,1 0-1-16,1-1 1 15,-2-6 21-15,1-8-160 16,-1-3-157-16</inkml:trace>
  <inkml:trace contextRef="#ctx0" brushRef="#br0" timeOffset="149.7087">2255 8002 1356 0,'-4'-8'567'15,"-4"-9"-341"-15,3 3-93 16,5 3-96-16,4 3-15 16,9 5-264-16</inkml:trace>
  <inkml:trace contextRef="#ctx0" brushRef="#br0" timeOffset="524.5149">2452 8062 819 0,'4'0'441'16,"-3"-3"-85"-16,6 11-215 16,3 7-55-16,1 11-49 0,7 9-14 15,0 4-10-15,-7-5-3 16,6-7-1-16,-4-9 0 15,0-14-3-15,-1-4 46 16,2-12 48-16,-1-5 19 16,2-6 33-16,0-5-37 15,-2 3-40-15,-3-2-20 16,0 7-32-16,1 5 11 16,-3 6-197-16,0 7-182 0</inkml:trace>
  <inkml:trace contextRef="#ctx0" brushRef="#br0" timeOffset="1048.5965">3106 8095 350 0,'1'6'273'0,"-1"8"51"15,-4 2-81-15,-8 6-98 16,-1 1-42-16,-1 3-57 16,-7-3-14-16,3-6-11 15,-3-2 1-15,-11-11-2 16,4-1 0-16,-4-7-4 16,4-5-6-16,14-2-4 15,2-6-5-15,12 0 2 0,4 2 5 16,12 4 5-16,3 1 2 15,8 7-1-15,3 1-5 16,-5 2-2-16,5 8-1 16,-14 6 1-16,1 5 1 15,-6 9 0-15,0-1-2 0,7 0-2 16,2-3-1-16,4-9 1 16,-2-8 1-16,3-8 6 15,-2-8 5-15,1-10 31 16,-1 0 12-16,-10-8 8 15,-4-2-2-15,3 6-32 16,-4 0-13-16,2 7-9 16,3 7-3-16,-7 8 4 15,-2 3 4-15,3 12 5 16,-1 3 3-16,1 5-2 16,6 6-5-16,-5-1-7 15,4 0-1-15,-2-8 32 16,-4-5-96-16</inkml:trace>
  <inkml:trace contextRef="#ctx0" brushRef="#br0" timeOffset="1639.516">4646 7752 995 0,'-1'-2'431'0,"-1"-3"-235"15,4 16-131-15,5 15-36 16,4 26-16-16,0 13 6 15,-1 20 3-15,-3 3 3 16,0 7-13-16,-3-3 0 16,0-8 0-16,0-2-1 15,-4-21 2-15,0-9 0 0,0-17-11 16,-3-12-41-16,1-12-189 16</inkml:trace>
  <inkml:trace contextRef="#ctx0" brushRef="#br0" timeOffset="2057.6156">4552 7797 676 0,'21'-17'371'16,"14"-11"-38"-16,5 12-210 15,7 1-27-15,-3 15-37 16,-3 4-15-16,-9 8-19 16,-9 6-2-16,-14 5-3 0,-11 3 0 15,-11 0 3-15,-6-3 1 16,-2-5 3-16,1-6-1 16,7-7-12-16,5-2-14 15,9 1-17-15,6-1-4 16,10 7-1-16,6 3 6 15,8 5 7-15,3 4 2 16,-2 3 7-16,-2 5 3 16,-9 3 4-16,-6-2 2 15,-16 3 3-15,-6-3 1 0,-12-2 4 16,1-4 4-16,-4-9 12 16,-7-6 6-16,-1-13-1 15,0-6-29-15,7-6-89 16,8 0-58-16,13 2-371 15</inkml:trace>
  <inkml:trace contextRef="#ctx0" brushRef="#br0" timeOffset="2327.3507">5289 8045 979 0,'2'0'434'0,"6"0"-197"16,16 2-135-16,4 1-27 15,12 2-34-15,3-4-16 16,-1 4-11-16,2-2 12 15,-3-3-123-15,-4 1-118 0</inkml:trace>
  <inkml:trace contextRef="#ctx0" brushRef="#br0" timeOffset="2546.7059">5405 8143 748 0,'-1'1'398'0,"3"5"-88"16,5-2-109-16,10 4-80 15,8 2-11-15,3 0-1 16,6-2-15-16,4-1-21 16,1-1-17-16,-2-6-56 15,-2 0-139-15</inkml:trace>
  <inkml:trace contextRef="#ctx0" brushRef="#br0" timeOffset="3056.9197">6069 8189 796 0,'15'-20'361'0,"20"-24"-170"15,-8 1-18-15,-1-8-40 16,-6-3-16-16,-10-3-10 0,-1-3-11 15,-8 20-34-15,-2 10-4 16,-4 22-37-16,1 12-13 16,-3 22-10-16,4 12-13 15,7 21-1-15,4 4 7 16,8 3 6-16,-1-2 3 16,1-8 3-16,0-9 1 15,-4-7 3-15,-2-5 2 0,-3-11-73 16,-1-2-78-16</inkml:trace>
  <inkml:trace contextRef="#ctx0" brushRef="#br0" timeOffset="3385.6556">6632 7947 1166 0,'-8'-5'486'0,"-11"-3"-300"16,0 2-65-16,1 11-84 16,1 5-28-16,1 10-26 15,3 6-6-15,5 9 0 16,3-4 4-16,8 9 8 16,6-3 1-16,5-3 1 15,4 3 1-15,11-13 1 16,0-5 3-16,9-12 4 0,1-7 6 15,-1-17 11-15,1-7 6 16,-11-7 29-16,-8-7 24 16,-20 1 12-16,-11-2 0 15,-19 5-30-15,-4 9-28 16,-3 8-39-16,-1 7-71 16</inkml:trace>
  <inkml:trace contextRef="#ctx0" brushRef="#br0" timeOffset="3961.2679">7021 8318 714 0,'4'-5'385'0,"5"-11"-98"16,4-5-68-16,10-12-111 15,2-6-35-15,0-11-42 16,3-4-6-16,-7-12-2 15,-8-5 3-15,-11-8 4 16,-9 3-7-16,-7 22 4 16,1 15-5-1,-4 27-9-15,1 11 2 0,-4 13-19 16,0 7-4-16,9 18-6 16,6 13-2-16,9 17 4 15,3 4 3-15,7 5 7 16,3-4 2-16,0-11 4 15,7-7 1-15,9-15 3 16,4-6-5-16,11-20-201 16</inkml:trace>
  <inkml:trace contextRef="#ctx0" brushRef="#br0" timeOffset="4260.4353">7601 8162 634 0,'-10'-8'417'0,"-9"-6"15"15,1 3-251-15,-3 3-50 0,5 8-80 16,-4 2-27-16,5 11-30 16,-1 4-6-16,4 6-4 15,8 4 1-15,4-4 4 16,7-5 2-16,8-4 16 15,2-6 13-15,5-8 37 16,1-5 26-16,-3-10 28 16,-4-2 2-16,-7-6-22 15,-5 0-23-15,-7 0-39 16,-1 7-40-16,-2 7-193 16</inkml:trace>
  <inkml:trace contextRef="#ctx0" brushRef="#br0" timeOffset="4853.4186">7931 8260 524 0,'2'-3'276'16,"4"-6"-57"-16,3 1-41 15,-5-5-24-15,1-1 2 0,-1-2 7 16,-5 0 0-16,-8-4-16 16,-6-1-18-16,-5 5-50 15,-2 2-25-15,0 10-54 16,-1 6-20-16,1 13-21 15,4 4-2-15,5 8 10 16,5 1 7-16,10 0 14 16,5 0 3-16,9-2 4 15,-1-7 2-15,4-6 3 16,3-5 3-16,-2-15 5 16,5-5 1-16,-1-9 5 15,-2-5 1-15,-4-1 1 16,-5 0-1-16,-4 10-6 15,-7 4-7-15,-2 13-6 16,0 6-3-16,-3 14-2 16,2 3 3-16,1 15 0 15,0 8-1-15,1 10 2 0,1 11-1 16,-3-2 4-16,-1-2 3 16,-5-5 3-16,-2-7 4 15,-2-9 16-15,-1-8 20 16,-7-15 73-16,1-11 13 15,-5-16-2-15,-6-9-22 16,7-19-74-16,-2-2-47 0,9 0-146 16,4 5-101-1</inkml:trace>
  <inkml:trace contextRef="#ctx0" brushRef="#br0" timeOffset="5335.0275">8125 8606 585 0,'5'-6'361'0,"6"1"-45"16,-1-9-82-16,3-3-22 16,2-4-52-16,1-2-21 0,-2 3-38 15,-3 4-9-15,-3 11-13 16,-3 3-19-16,-4 9-28 16,-1 9-17-16,-3 9-20 15,0 9 2-15,2 9 3 16,-1-3 2-16,3-4 1 15,3-4 6-15,1-14-81 16,6-6-79-16,2-12-446 16</inkml:trace>
  <inkml:trace contextRef="#ctx0" brushRef="#br0" timeOffset="5619.4733">8432 8581 1009 0,'-4'-1'472'0,"-7"-4"-206"0,3 5-81 16,-2 0-121-16,2 5-40 15,3 10-44-15,-3 0-10 16,11 7 7-16,-2 3 5 16,8-3 9-16,1-1 1 15,3-9 2-15,5-4 2 16,3-7 12-16,2-4 22 15,-2-9 43-15,-4-3 16 16,-8-6 27-16,-4-2-13 0,-10-1-31 16,-7 5-21-1,-12 4-79-15,-5 7-84 0</inkml:trace>
  <inkml:trace contextRef="#ctx0" brushRef="#br0" timeOffset="6145.0983">8687 8199 911 0,'-4'3'346'16,"-8"1"-239"-16,24 2-87 15,13-3-4-15,34 3 12 16,19-4 11-16,39-2 13 16,24 0 25-16,16-5 9 15,32-2-4-15,6 0-17 16,-22 0-29-16,5-1-18 16,-40 3-1-16,-44 2-215 15</inkml:trace>
  <inkml:trace contextRef="#ctx0" brushRef="#br0" timeOffset="6741.3213">9136 7630 654 0,'15'-3'272'0,"25"-2"-148"15,11 3-27-15,8-1-4 16,0 2-13-16,-8 1-18 15,-8-5-15-15,-12 5-18 16,-6-2-4-16,-11 2-3 16,-2-1 3-16,-12 0-25 15,-4-5-13-15,-10-3-9 16,-1 2-8-16,-1 0 12 16,-1 6 4-16,4 4-5 15,2 7 8-15,5 7 11 0,4 6 3 16,2 7 7-16,1 3-5 15,2 10-1-15,3 2 3 16,-2 2 34-16,-2-1 9 16,-3-8 13-16,-6-6 5 15,-6-11-16-15,-2-4 2 16,-2-12 2-16,-5-7-5 16,-1-5-16-16,2-4-11 0,7 2-15 15,-1 3 3-15,12 5 1 16,3 1 1-16,9-1 0 15,14 1-1-15,8-1 1 16,6 1 0-16,8 0-5 16,1 2-2-16,-4 2-17 15,0 2-101-15</inkml:trace>
  <inkml:trace contextRef="#ctx0" brushRef="#br0" timeOffset="7660.8908">9063 8522 721 0,'3'-5'410'0,"8"-2"-8"0,19-2-284 16,10-1-21-16,20 4-43 15,-1 0-16-15,-5 6-19 16,-9 3-4-16,-15 1-4 16,-5 5 0-16,-12 0-4 15,-3 1-4-15,-6-3-90 16,-1-4-53-16,-3-2-104 16,0-2-58-16,-1 0 62 15,0 0 53-15,-13-6 138 16,-38-21 101-16,34 23 88 15,2 7 25-15,0 3 5 16,6 3-35-16,4 10-56 16,0 3-22-16,6 11-36 15,-5 5-7-15,6 10 4 0,2 4 13 16,-5 1 18 0,4 0 6-16,-6-10 2 0,1-4-10 15,2-11 12-15,-4-6 5 16,-7-9 17-16,-5-5-2 15,-6-3-27-15,-1-4-11 16,4-1-30-16,9 1-9 16,7 0-11-16,2 2-4 15,7 3 3-15,-5-5 6 0,0 0 8 16,23-2 3-16,33-1-1 16,-19 4-3-16,-5-3-2 15,1-2-14-15,2-1-77 16,-2-2-40-16,1 5-83 15,1 2-9-15,-8 3 69 16,-4-4 40-16,-3-2 89 16,-5-4 50-16,-6 1 90 15,-2 0 36-15,-7-1 44 16,-1 2-12-16,-2 8-73 16,-1 3-37-16,0 8-51 15,1 4-16-15,3-1-10 16,1 4-2-16,9-2-2 15,2 1 2-15,11-3 2 16,5-2 2-16,3-8 33 16,1-7 23-16,-4-3 41 15,-7-10 17-15,-7-3 5 16,-9-2-7-16,-9-6-27 0,-9 2-17 16,-13 2-39-16,-2 1-39 15,-8 4-131-15</inkml:trace>
  <inkml:trace contextRef="#ctx0" brushRef="#br0" timeOffset="9016.6624">4719 9463 936 0,'9'1'366'0,"19"2"-242"16,10-1-35-16,22-2-18 15,0-2-19-15,2 0-23 16,-4-4-5-16,-19 4-1 15,-4 2 2-15,-18 0-49 0,-7 3-33 16,-12 0-91-16,-7-3-57 16,-12-8-90-16,-2 1 14 15,-2-6 96-15,-2-1 97 16,14 10 213-16,-3-3 46 16,10 7 32-16,2 3-30 15,-3 6-57-15,6 8-25 16,0 4-42-16,3 11-14 15,4 3-23-15,-2 5-6 16,3 13-5-16,0 2-1 16,-2 8 4-16,2 2 2 0,-9-5 4 15,2-4 2-15,-6-7 6 16,-1-7 2-16,-3-14 8 16,-6-4 4-16,-2-15 1 15,-9-7-2-15,8-2 32 16,1-5-1-16,5-3-6 15,9 3-2-15,0-4-39 16,7 4-3-16,14 7 2 16,1-1-1-16,16 8-2 15,-2-2-4-15,2-5-2 16,3 2-1-16,-4-1-5 16,5-4-86-16</inkml:trace>
  <inkml:trace contextRef="#ctx0" brushRef="#br0" timeOffset="9305.1958">5337 10051 796 0,'-3'-4'434'16,"-10"-7"-84"-16,1 5-107 16,1 0-119-16,-1 2-44 15,5 6-72-15,3 5-22 16,0 4-22-16,3 5-1 0,6 8 10 15,2-6 6-15,10 3 10 16,6-1 2-16,7-6 6 16,2-2 3-16,-1-9 5 15,-2-3 22-15,-12-9 36 16,-4-4 16-16,-7 1 22 16,-10-4-13-16,-6-2-29 15,-8 4-17-15,-10 1-37 16,-1 0-46-16,3 4-203 15</inkml:trace>
  <inkml:trace contextRef="#ctx0" brushRef="#br0" timeOffset="9548.8659">5689 9797 628 0,'4'-2'342'15,"11"-2"-77"-15,7 1-96 16,16 4-88-16,4 5-29 16,4 2-24-16,-4 2-4 15,-12 1 2-15,3-4-36 16</inkml:trace>
  <inkml:trace contextRef="#ctx0" brushRef="#br0" timeOffset="9755.1742">5777 9930 992 0,'8'1'449'0,"15"6"-193"16,7-5-65-16,11 3-61 16,1-1-31-16,-6-3-49 15,1 6-14-15,-5-4-72 16,0 0-306-16</inkml:trace>
  <inkml:trace contextRef="#ctx0" brushRef="#br0" timeOffset="10279.0013">6387 9893 724 0,'6'-4'350'0,"7"-8"-116"15,2-3-26-15,3-11-46 16,1-5-29-16,-1-5-44 16,-1-3-14-16,-4 2-17 15,-7-1-8-15,-6 4-16 0,0 3-12 16,0 12-17-16,1 5-11 15,2 18-15-15,1 7-1 16,-1 12 4-16,2 13 8 16,2 17 12-16,1 7 3 15,6 13 0-15,0-1 0 16,-3-11 2-16,2-5 0 0,-5-22-12 16,2-7-49-16,5-10-231 15</inkml:trace>
  <inkml:trace contextRef="#ctx0" brushRef="#br0" timeOffset="10638.0302">6911 9689 621 0,'-6'-1'357'0,"-13"-3"-39"15,3 6-140-15,-1 6-88 16,-1 5-30-16,0 10-34 16,3 4-8-16,7 11-16 15,1 1-3-15,12 6-2 16,6-2 0-16,11-5 2 0,4-5 1 16,11-10 17-16,-9-8 19 15,5-14 25-15,0-3 19 16,-8-13 31-16,3-7 2 15,-13-14 8-15,-3-5-8 16,-15-10-37-16,-7 2-17 16,-8 4-31-16,-3 9-11 15,-2 10-14-15,1 10-19 0,13 11-122 16,-4 2-135-16</inkml:trace>
  <inkml:trace contextRef="#ctx0" brushRef="#br0" timeOffset="10827.9939">7066 9606 749 0,'19'-3'372'16,"6"1"-128"-16,13 2-148 15,9 4-40-15,5 5-96 16,2 0-335-16</inkml:trace>
  <inkml:trace contextRef="#ctx0" brushRef="#br0" timeOffset="11097.9447">7418 9571 610 0,'1'-7'381'0,"-1"-5"-29"16,5-3-121-16,-1-5-27 0,-3 0-37 15,-1-2-12-15,2 6-33 16,-1 4-26-16,2 7-38 16,1 5-17-16,-1 7-34 15,-3 8-1-15,2 8-4 16,1 6 0-16,-1 7-1 15,6-3 1-15,-1 2 0 16,0-7-21-16,2-6-122 16,4-4-113-16</inkml:trace>
  <inkml:trace contextRef="#ctx0" brushRef="#br0" timeOffset="11487.4165">7639 9520 601 0,'0'-3'384'15,"3"-12"25"-15,1 2-142 16,11 3-89-16,4-2-38 15,8 15-62-15,0 0-27 16,-1 12-29-16,-6 2-4 0,-11 8-3 16,-10-2-1-16,-16 3 1 15,-6 0-2-15,-9 0 0 16,1-3-3-16,4-11 6 16,4-1 1-16,4-13 1 15,7-3-2-15,6-5-14 16,5-4-7-16,8 5-12 15,5 2-2-15,12 7 4 16,4 6 7-16,4 5 10 16,3 4 4-16,-6 6 4 15,-5-5-8-15</inkml:trace>
  <inkml:trace contextRef="#ctx0" brushRef="#br0" timeOffset="12225.2429">8321 9554 915 0,'2'-2'423'0,"7"-1"-197"15,4 8-56-15,-2 19-85 16,1 11-22-16,-4 16-12 15,3 9-13-15,-1 7-9 0,2-1-5 16,0-12-8-16,-6-10-2 16,3-20-2-16,-1-8 5 15,0-18 14-15,5-8 3 16,-2-17 33-16,-4-15 4 16,0-15-3-16,-2-8-5 15,2 3-37-15,3 9-13 16,-1 17-15-16,2 15-6 15,-5 17-4-15,3 5-1 0,1 19 3 16,3 5 2-16,-2 10 6 16,5 3 1-16,6 7 1 15,0-4 1-15,6-6 0 16,-2-5 1-16,-7-15 2 16,0-7 2-16,-1-13 6 15,-6-10 3-15,6-15 17 16,-1-1 3-16,-7-14-3 15,10 0-4-15,1 4-18 16,-4-4-6-16,6 16-39 16,-8 8-59-16,-9 15-233 15</inkml:trace>
  <inkml:trace contextRef="#ctx0" brushRef="#br0" timeOffset="12511.0608">8338 10163 976 0,'11'0'408'0,"30"1"-248"15,11-2 0-15,26-2-53 16,15 3-25-16,8 5-37 16,-3-1-13-16,-11 5-12 15,-11-3-3-15,-23 4 0 16,-6-1-1-16,-21 0-164 16</inkml:trace>
  <inkml:trace contextRef="#ctx0" brushRef="#br0" timeOffset="13109.3024">8387 10515 1007 0,'-2'6'408'0,"2"10"-253"16,-1 2-46-1,2 9-43-15,4 3-18 0,-5-2-25 16,2-2-3-16,-2-11-5 15,0-4 0-15,0-14 5 16,1-5 0-16,3-10-5 16,0-10-2-16,6 1-11 15,2 2-2-15,5 6 4 16,2 7 5-16,3 11 6 16,0-1 4-16,2 11 2 15,-2 2-3-15,-6 6-1 16,-2 2-1-16,-8 0-3 15,-3-1-1-15,-2-2-10 16,-1-3-13-16,0-8-6 16,0-5-2-16,-1-13 4 15,1-2 9-15,5-5 0 16,8 1-2-16,7-3 1 16,3 2 2-16,4 6 9 0,-5 4 5 15,-4 12 10-15,-2 2 7 16,-4 7 6-16,-3 3 3 15,-1 8-6-15,-2 2-5 16,1 0-11-16,10 2-6 16,-6-10-22-16,10-5-62 15,-2-7-256-15</inkml:trace>
  <inkml:trace contextRef="#ctx0" brushRef="#br0" timeOffset="13553.6175">8939 10466 605 0,'1'-5'350'0,"0"-5"-41"16,7-1-46-16,2 2-89 16,5 2-42-16,7 6-59 15,1 6-26-15,0 5-21 16,-2 3-4-16,-7 3-6 16,-5-1-1-16,-7 3 0 0,-2 2-2 15,-9 4-3-15,-6-2-2 16,-3-4-3-16,-2-1 0 15,2-8 0-15,3-7 1 16,7-1-3-16,5-2-4 16,4-2-4-16,9 4 0 15,5 1 9-15,3 3 8 16,3 2 4-16,4-3 2 0,-1 3-4 16,-3 0 1-16,-6-1 11 15,-7-1 4-15,-5-4 8 16,-2-2-9-16</inkml:trace>
  <inkml:trace contextRef="#ctx0" brushRef="#br0" timeOffset="16795.9432">4577 11213 630 0,'0'-3'367'0,"4"0"-53"16,8 2-130-16,22-1-127 16,7-1-16-16,27 1-16 15,7-1-10-15,-4-1-3 0,-6 4 3 16,-21 2 2-16,-13 4 0 16,-11 4-39-16,-6 3-36 15,-7 2-108-15,-3 0-112 16</inkml:trace>
  <inkml:trace contextRef="#ctx0" brushRef="#br0" timeOffset="17098.7795">4952 11264 395 0,'-2'-3'237'0,"-12"-3"-16"15,14 8-74-15,0 7-69 16,3 8-20-16,11 14-16 16,-6 6 3-16,6 13 18 15,-3 3 9-15,0-3 5 16,-3 1-7-16,-2-5-17 15,-4-3-6-15,-2 1-6 16,-1-6 1-16,-12-7 1 16,2-6 3-16,-11-12 6 15,2-3-1-15,3-11-10 16,-5-6-10-16,18 0-23 16,-5 0-11-16,8 5-18 15,3 2-1-15,5 2 8 16,-7-2 6-16,0 0 12 15,16 3 2-15,38 5-3 16,-23-6-1-16,3-4 0 16,1-3 37-16,7-1-212 15</inkml:trace>
  <inkml:trace contextRef="#ctx0" brushRef="#br0" timeOffset="17338.3041">5565 11553 579 0,'0'0'310'0,"1"-1"-33"0,11 1-162 15,6 0-29-15,12 3-30 16,-4 2-19-16,13 1-27 15,2 0 0-15,4-4-26 16,10-2-167-16</inkml:trace>
  <inkml:trace contextRef="#ctx0" brushRef="#br0" timeOffset="17551.6011">5603 11730 819 0,'3'3'371'0,"6"4"-141"0,6-2-76 16,8 1-33-16,7-1-30 16,10-1-46-16,1-1-16 15,6-1-31-15,-1 4-460 16</inkml:trace>
  <inkml:trace contextRef="#ctx0" brushRef="#br0" timeOffset="18311.3622">6534 11710 437 0,'-19'3'323'0,"-11"6"29"0,1-12-139 15,-1-10-48-15,9-11-80 16,-3-13-38-16,14-1-49 15,8-1-12-15,12 4-2 16,10 10 10-16,3 5 29 16,2 10 18-16,1 9 12 15,1 7-4-15,1 14-3 16,-5 8 1-16,-12 12 3 16,-8 6 2-16,-14 6-11 15,-6 1-10-15,-4-2-14 16,1-6-4-16,-5-8-2 15,7-6-3-15,-5-19-13 16,0-8-6-16,4-12-9 0,3-6-2 16,12-4 0-16,4-2 0 15,11 1-6-15,0 0-2 16,5 9-6-16,3 8 2 16,0 11 9-16,7 8 8 15,2 10 16-15,-4 1 3 16,1-2 7-16,-3-3 3 15,-1-7-133-15</inkml:trace>
  <inkml:trace contextRef="#ctx0" brushRef="#br0" timeOffset="18485.2951">6945 11721 1317 0,'-1'0'589'16,"-6"-2"-283"-16,5 1-201 16,2 0-37-16,0-1-176 15,0 1-106-15</inkml:trace>
  <inkml:trace contextRef="#ctx0" brushRef="#br0" timeOffset="18816.3161">7152 11770 739 0,'6'-12'341'0,"6"-17"-138"0,2 0-10 0,-3-3-25 16,-3-1-4-16,1-2-33 15,-3 5-33-15,1 6-50 16,-1 4-17-16,0 15-9 16,-3 1 0-16,0 16-3 15,-1 5-5-15,4 14-9 16,1 5-2-16,5 7-1 16,0 3-1-16,-2 4 2 15,-3-1 0-15,-5-7 1 16,0 0 1-16,0-12-66 15,3-6-94-15</inkml:trace>
  <inkml:trace contextRef="#ctx0" brushRef="#br0" timeOffset="19175.4574">7631 11643 702 0,'-1'-8'375'0,"-7"-6"-97"15,0 9-120-15,-1 5-30 16,-9 7-56-16,1 8-23 16,1 9-29-16,3 5-9 15,7 5-16-15,4 3-5 0,11-2-1 16,5 1 2-16,9-5 8 15,3-9 3-15,1-12 10 16,6-5 3-16,0-12 9 16,-1-6 6-16,-4-8 27 15,-4-8 17-15,-13-2 26 16,-2-1 6-16,-17 5-14 16,-6 3-19-16,-9 4-35 15,-3 2-13-15,7 4-92 16,-2 3-80-16</inkml:trace>
  <inkml:trace contextRef="#ctx0" brushRef="#br0" timeOffset="19437.1987">7786 11378 979 0,'0'0'476'16,"0"0"-141"-16,7 5-159 16,12 2-103-16,4 5-20 0,5-1-36 15,-3-3-6-15,6-1-52 16,2-2-141-16</inkml:trace>
  <inkml:trace contextRef="#ctx0" brushRef="#br0" timeOffset="19836.7437">8110 11232 689 0,'4'0'376'16,"8"0"-89"-16,9-3-126 16,5-2-34-16,4 1-62 0,0 0-20 15,1 4-30-15,-3 0-5 16,-9 0-2-16,-4 0 3 15,-8 1 9-15,-2-1 6 16,-3 3 7-16,-5 0-2 16,2-3-13-16,-1 0-5 15,1 0-14-15,-2 6-3 16,-3 9-8-16,-3 32-3 0,12-20 5 16,-3 2 7-16,5 4 9 15,-5 2 5-15,1-5-1 16,5-3-3-16,1-4 1 15,-2-5-33-15,0-8-127 16,-3-2-171-16</inkml:trace>
  <inkml:trace contextRef="#ctx0" brushRef="#br0" timeOffset="20009.5851">8168 11398 732 0,'0'0'379'0,"4"0"-55"16,7 3-94-16,12-1-78 16,10-1-16-16,9-1-57 15,3 0-25-15,-1 1-21 16,-7 0-7-16,-8 3-75 0</inkml:trace>
  <inkml:trace contextRef="#ctx0" brushRef="#br0" timeOffset="20792.4143">8820 11345 848 0,'4'4'329'15,"4"7"-216"-15,4 12-30 16,0 20-21-16,6 8-10 16,-1 11-19-16,2 0-5 0,-4-4-7 15,-1-8-1 1,1-11-3-16,-2-9 1 0,0-19 17 16,-3-6 12-16,-3-17 14 15,3-10 13-15,-4-16 7 16,-1-5-6-16,-4-14-5 15,-1-2-20-15,3 3-33 16,2 4-15-16,6 24-18 16,0 11-5-16,2 23 4 15,-4 9 5-15,4 14 6 16,2 7 4-16,3 4 1 16,3 1 1-16,4 1 2 15,-3-4 1-15,1-5 1 16,-4-4 2-16,-8-15 2 15,2-5 5-15,-3-11 14 16,2-8 3-16,2-10 16 0,0-8 4 16,1-8 4-16,1-3-2 15,2-7-18-15,4 2-9 16,-4-1-15-16,-1 1-2 16,-8 13-48-16,-5 6-45 15,-4 13-131-15,0 9-101 16</inkml:trace>
  <inkml:trace contextRef="#ctx0" brushRef="#br0" timeOffset="21077.4114">8796 11880 851 0,'-4'3'360'0,"8"5"-199"15,8 0-70-15,21 1-44 16,11 1-8-16,23 0-5 16,12-7-5-16,21-1-10 15,0-2-2-15,-3-4-4 16,-6 3 1-16,-30-1 4 15,-9 6 0-15,-30 11-95 16,-13 10-128-16</inkml:trace>
  <inkml:trace contextRef="#ctx0" brushRef="#br0" timeOffset="21750.3632">8828 12272 806 0,'0'-2'391'0,"1"-4"-158"16,5 6-66-16,-6 0-91 15,0 0-26-15,9 16-22 16,19 41-4-16,-24-27-7 16,0-1-2-16,-8-5 3 15,4-1 2-15,-8-12 5 16,6-2 9-16,-2-8 3 15,0-4-3-15,8-6-17 16,-1-7-14-16,6-7-13 0,4-4-5 16,2 1 2-16,3 3 1 15,7 11 5-15,-3 7 4 16,1 8 6-16,-2 10 5 16,-5 2 0-16,-2 3 0 15,-2 4-2-15,-7-1 1 16,1 0 1-16,-5-3 3 15,-1-4 3-15,0-6 8 0,-2-10 3 16,1-5-2-16,-3-12-11 16,6-2-11-16,3-5-11 15,5-4-3-15,7 2 0 16,-1 2 3-16,4 10-2 16,-1 9-1-16,-5 12 6 15,1 8 4-15,-1 9 9 16,-3 5 6-16,2 1-2 15,-3-2-1-15,2-2-4 16,-5-6 1-16,0-6 3 16,-1-2 2-16,-3-4 11 15,-2-2-31-15,-1-3-114 16,-1-1-100-16</inkml:trace>
  <inkml:trace contextRef="#ctx0" brushRef="#br0" timeOffset="22144.8973">9438 12216 759 0,'-5'-6'354'0,"-4"-5"-165"15,5-3-50-15,9 2-62 16,3 1-12-16,9 0-2 16,3 2 0-16,0 4-6 15,4 5-13-15,-6 10-17 16,-3 3 1-16,-6 9-1 16,-6 5 1-16,-9 2 0 15,-4 4-4-15,-8 1-7 16,-1-7-3-16,3-3 4 15,2-6 2-15,5-10 0 16,3-4-2-16,5-4-14 16,2 0-2-16,-1 0 14 15,0 0 4-15,18 2 17 16,34 4 1-16,-27-2-14 16,0-1-3-16,-2 1 448 15</inkml:trace>
  <inkml:trace contextRef="#ctx0" brushRef="#br0" timeOffset="25709.9491">10847 7630 899 0,'0'0'367'16,"-2"1"-212"-16,2 13-104 15,3 10-29-15,4 28-18 16,3 22-6-16,5 37-9 16,-2 21 1-16,3 40 3 15,-4 7 2-15,1 22 6 16,3 2 2-16,5-23 2 15,6-8 1-15,11-36 1 16,7-25 2-16,3-39 11 16,3-24 17-16,-14-44 65 15,-14-18 22-15,-15-32 5 16,-12-8-15-16,-5-4-71 16,0 14-27-16,-2 25-44 0,7 16-13 15,0 32-9-15,1 14 2 16,4 29 25-16,-6 11 9 15,-3 23 7-15,-5 17 1 16,-11 27 3-16,0 5 2 16,-7 38 0-16,-1 3 1 15,-2 20 2-15,-1 12 0 16,2-5 1-16,3-3 1 16,11-18 1-16,10-7 0 0,12-32 2 15,5-12 1-15,3-30 1 16,-5-16 1-16,-4-28 4 15,-7-16 18-15,-9-28-75 16,-4-14-66-16</inkml:trace>
  <inkml:trace contextRef="#ctx0" brushRef="#br0" timeOffset="26157.7504">11652 9525 642 0,'2'-2'296'0,"10"2"-90"16,11 0-117-16,22 0-46 15,14-1-4-15,16 1-17 16,11 3-6-16,8-3 3 16,-3 5 1-16,-10-2-21 15,-16-1-47-15</inkml:trace>
  <inkml:trace contextRef="#ctx0" brushRef="#br0" timeOffset="26533.1544">11725 9572 843 0,'5'5'325'15,"6"3"-214"-15,8 1-13 16,23 2-1-16,8-1-9 16,16-8-28-16,8 2-11 15,7-4-20-15,-4-5-8 16,-3 2-26-16,-12-4-33 16,-14-4-117-16,-7-1-62 0,-14-7-44 15,-9-2 34-15,-14-6 113 16,-9-2 93-16,-8 2 119 15,1 4 21-15,7 13 31 16,5 9-9-16,12 5-21 16,7 9-5-16,4 9 0 15,4 5-5-15,-8 4-7 16,-7 2 3-16,-14 1-12 16,-10-3-14-16,-11-1-18 15,-1-4-113-15</inkml:trace>
  <inkml:trace contextRef="#ctx0" brushRef="#br0" timeOffset="26964.7469">13212 9150 1054 0,'1'19'365'0,"6"33"-340"0,4 12 4 16,1 24-6-16,2 3-5 15,-8 0-5-15,2-5-1 16,-6-13 0-16,-2-5 1 15,3-14 2-15,-3-4-24 16,3-17-119-16,2-10-189 16</inkml:trace>
  <inkml:trace contextRef="#ctx0" brushRef="#br0" timeOffset="27349.9476">13104 9334 945 0,'15'-17'398'0,"23"-11"-218"15,3 1-40-15,12 14-55 16,5 8-22-16,-10 9-37 16,0 9-10-16,-24 10-5 15,-13 5 0-15,-15 7-2 16,-11 7 3-16,-13-5 2 15,-2-3 3-15,3-14-17 16,2-6-10-16,15-12-28 16,4-4-12-16,13-5 2 0,7 1 5 15,12 2 15-15,8 4 8 16,-1 9 18-16,1 0 10 16,-11 7 29-16,-9 7 16 15,-19-2 16-15,-11 2-1 16,-18 0-15-16,-1-4-10 15,1-9-21-15,8-1-5 0,15-9-77 16,8-1-70-16,16-4-169 16,6-3-203-16</inkml:trace>
  <inkml:trace contextRef="#ctx0" brushRef="#br0" timeOffset="27572.9083">13809 9486 680 0,'10'-3'354'0,"10"1"-84"16,7 1-91-16,9 1-84 15,1 0-30-15,4 1-40 16,-3 3-9-16,-1-1-54 15,-5 4-89-15</inkml:trace>
  <inkml:trace contextRef="#ctx0" brushRef="#br0" timeOffset="27739.4439">13826 9607 976 0,'2'2'442'0,"11"4"-191"15,6 1-74-15,16 0-53 16,9-5-33-16,10 3-43 16,0-1 17-16,-3 2-329 15</inkml:trace>
  <inkml:trace contextRef="#ctx0" brushRef="#br0" timeOffset="28242.5553">14449 9583 754 0,'6'-3'313'0,"12"-6"-190"16,7-6-1-16,10-14-29 16,2-6-8-16,-6-12 2 15,-3-3 2-15,-12-2 10 16,-3 3 0-16,-5 13 5 16,-8 8 7-16,0 19-44 15,-3 7-19-15,-2 15-48 16,1 9-22-16,4 21 9 15,0 10 2-15,2 10 5 16,6 5 2-16,1-4 4 16,0-9 3-16,1-10-83 15,0-6-65-15,0-16-265 16</inkml:trace>
  <inkml:trace contextRef="#ctx0" brushRef="#br0" timeOffset="28571.6961">15103 9316 1110 0,'-9'-5'453'16,"-13"-6"-297"-16,-1 7-43 15,-3 12-75-15,7 8-30 0,3 16-29 16,3 5-3-16,8 11 5 15,5-3 5-15,13 1 7 16,8-1 1-16,10-9 1 16,1-5 0-16,5-12 5 15,-1-9 5-15,-6-18 40 16,4-3 30-16,-11-18 46 16,-4-2 20-16,-10-10-10 15,-17-8-24-15,-14 1-43 16,-6 1-26-16,-4 14-39 15,-2 6-52-15,4 12 81 16</inkml:trace>
  <inkml:trace contextRef="#ctx0" brushRef="#br0" timeOffset="29135.6768">15487 9749 647 0,'13'0'343'15,"6"-3"-117"-15,10-12-34 16,8-3-17-16,0-12-31 15,-2-6-16-15,1-1-23 16,-7-4-18-16,-7-10-29 16,-6 2-7-16,-16-11-16 15,-1-5-4-15,-7 11-13 16,-5 4-7-16,-3 19-20 16,1 10-9-16,-7 14-15 0,1 7-5 15,3 17 2-15,-4 4 1 16,8 16 12-16,-1 8 4 15,12 14 5-15,3 6 4 16,7-1 4-16,8 2 2 16,4-16 4-16,7-7 2 15,15-12 22-15,13-7-54 16,9-14-112-16,8-4-81 16</inkml:trace>
  <inkml:trace contextRef="#ctx0" brushRef="#br0" timeOffset="29379.4065">16136 9668 603 0,'-4'-4'358'0,"-2"-2"-51"16,0-4-85-16,-3-3-113 16,-1-2-21-16,-4-3-28 15,-4 3-16-15,-5 5-28 16,-1 3-14-16,-2 10-13 16,2 4-2-16,6 9 3 15,2 3 2-15,13 4 6 16,7-3-2-16,14-2 4 15,8-2 2-15,5-10 6 16,1 0 5-16,-9-11 13 16,-6-4 6-16,-7-5 9 15,-7-3 0-15,-3 2-10 0,-6-1-19 16,-5 6-165-16</inkml:trace>
  <inkml:trace contextRef="#ctx0" brushRef="#br0" timeOffset="29898.205">16425 9660 623 0,'1'-6'341'0,"-1"-3"-54"16,-1 0-35-16,-7-6-61 15,-3 3-28-15,-8-4-56 16,-2 1-26-16,0 5-42 16,-3-1-17-16,7 11-24 15,0 3-10-15,4 6-11 16,4 1-4-16,3 1 0 15,4 1 0-15,4 0 4 16,5-1 5-16,8-1 7 16,2-4 5-16,3-6 7 15,2 0 3-15,0-4 2 16,-3-3 0-16,1 3-2 0,-3 2-4 16,1 6-7-16,0 9-2 15,2 12-3-15,-5 5 1 16,-4 13 4-16,-5 6 2 15,-12 4 5-15,0 6 0 16,-15-9 8-16,-5-3 3 0,-7-14 7 16,-3-8 4-1,0-14 13-15,2-9 2 16,8-15-14-16,3-11-24 0,19-8-130 16,6-5-155-16</inkml:trace>
  <inkml:trace contextRef="#ctx0" brushRef="#br0" timeOffset="30322.0407">16622 10055 488 0,'7'-5'340'0,"1"-9"-11"15,4-5-116-15,1 1-44 16,-3-2-41-16,-4 3-5 16,2 7-1-16,-2 4-2 0,-4 6-36 15,2 3-18-15,-2 11-34 16,-2 3-11-16,0 10-7 16,-2-2-5-16,-1 2-3 15,0-5 0-15,0-6-3 16,6 2 9-1,0-7-80-15,5-2-52 0,1-5-182 16</inkml:trace>
  <inkml:trace contextRef="#ctx0" brushRef="#br0" timeOffset="30651.2273">16944 10012 599 0,'-1'-6'356'0,"-3"0"-27"0,1 1-152 15,-3 1-102-15,-1 5-31 16,-2 4-34-16,0 3-12 16,1 5-11-16,2 5-1 15,3-1-1-15,3 4 1 16,5 1 2-16,5-5 1 15,6-2 2-15,1-2 17 16,6-9 42-16,-2-3 29 0,-2-6 49 16,1-7 7-16,-8-4 4 15,-6-5-9-15,-8-3-27 16,-4 2-18-16,-7 0-30 16,-1 4-70-16,-4 5-110 15</inkml:trace>
  <inkml:trace contextRef="#ctx0" brushRef="#br0" timeOffset="31298.0896">17502 9576 396 0,'-38'2'153'0,"-33"5"-48"15,7 0 1-15,33-3 25 16,19 2 10-16,39-3-28 0,29-1-34 15,46-4-26-15,32-7 25 16,59-1 29-16,28-7 14 16,56 3 12-16,23 6-30 15,11 1-47-15,-7 5-15 16,-33 1-19-16,-32-4-2 16,-63-7-3-16,-27 4 2 15,-52-8 3-15,-21 1-26 16,-35 0-496-16</inkml:trace>
  <inkml:trace contextRef="#ctx0" brushRef="#br0" timeOffset="32585.8763">17970 9089 368 0,'-21'8'263'0,"-14"4"4"15,-5-6-87-15,1-10-26 16,3-14-49-16,6-2-16 15,13-11-47-15,8-2-17 16,17 0-29-16,8 1-9 16,13 8 12-16,7 8 5 15,6 16 28-15,0 5 14 16,-3 17 0-16,-3 5 8 0,-15 6 7 16,-10 2-2-16,-13 3 1 15,-15-4-7-15,-16 1-17 16,-4-2-9-16,-3-5-13 15,3 0-1-15,8-11-9 16,5-5-6-16,8-8-7 16,4-4-6-16,8-4-2 15,4-4 1-15,6-2 0 16,5 0 5-16,6 4 12 16,4 2 6-16,6 5 6 15,1 1 0-15,6 6-6 16,-2 0-2-16,-8-1 2 15,-1 0 2-15,-11-4-55 16,1 3-124-16</inkml:trace>
  <inkml:trace contextRef="#ctx0" brushRef="#br0" timeOffset="32766.2327">18268 9164 1040 0,'0'-3'476'0,"1"-5"-191"15,3 1-180-15,3 2-36 0,0-1-40 16,-1 3-29-16,2 2-189 16</inkml:trace>
  <inkml:trace contextRef="#ctx0" brushRef="#br0" timeOffset="33057.5243">18492 9134 755 0,'7'-14'417'15,"7"-4"-102"-15,-4-3-85 16,0-1-30-16,-5 0-40 15,1-5-24-15,0 1-55 16,-1 4-20-16,-3-2-44 16,1 7-14-16,2 8-13 0,-4 2-6 15,4 18 0-15,-3 8 2 16,0 12 9-16,6 7 0 16,-1 6 1-16,-1-2 2 15,-2-1 1-15,-2 0 30 16,0-7-139-16,3-4-88 15</inkml:trace>
  <inkml:trace contextRef="#ctx0" brushRef="#br0" timeOffset="33402.3367">19043 9042 753 0,'-8'-10'424'16,"-1"-7"-99"-16,-10 9-123 15,-1 5-41-15,-4 3-79 16,-6 6-32-16,1 6-44 16,1 9-14-16,6 9-13 15,6 1 0-15,12 5 5 16,5-1 5-16,14 0 7 15,4-1 4-15,11-7 11 16,3-4 5-16,2-12 25 16,5-8 11-16,-8-11 25 0,0-11 8 15,-8-11-10-15,-5-4-10 16,-13-3-22-16,-6 0-22 16,-12 6-103-16,-5 7-112 15</inkml:trace>
  <inkml:trace contextRef="#ctx0" brushRef="#br0" timeOffset="33665.1453">19200 8821 1033 0,'6'0'448'0,"10"1"-238"16,7 2-67-16,13 3-61 16,5 2-34-16,6 1-27 15,-3 2-30-15</inkml:trace>
  <inkml:trace contextRef="#ctx0" brushRef="#br0" timeOffset="34020.0173">19583 8678 774 0,'7'2'329'0,"12"4"-173"16,6-3-13-16,1-2-31 16,4-1-8-16,-1-3-23 15,-1-4-8-15,-2-1-16 16,0-4-9-16,-7-1-14 16,3 2-8-16,-5 5-14 15,-6-1-5-15,-3 11-7 16,-7-2 0-16,-3 10 1 15,-2 4 2-15,1 6 1 16,-2 3-1-16,6 3 0 16,4 1-1-16,1 4 0 15,2 1 1-15,-3-3 1 16,-2-1 1-16,-4-8 26 16,-5-5-60-16,1-6-220 15</inkml:trace>
  <inkml:trace contextRef="#ctx0" brushRef="#br0" timeOffset="34202.1556">19699 8822 886 0,'11'-4'432'0,"10"-3"-155"15,10 7-123-15,8 0-32 16,7 5-55-16,1-2-23 15,-8 0-25-15,2-2-70 16</inkml:trace>
  <inkml:trace contextRef="#ctx0" brushRef="#br0" timeOffset="34782.697">18084 10134 544 0,'-2'0'283'0,"2"0"-43"15,5-4-12-15,-5 3-33 16,0 0-29-16,12-9-69 16,37-45-26-16,-30 18-23 15,2 2-1-15,-7-1-6 16,-3 10-6-16,-5 11 3 15,-2 10-10-15,-3 16-8 16,0 10-3-16,2 20-21 16,1 3 2-16,3 11 2 15,1-3 0-15,1-2 2 16,-2-4 1-16,0-8 2 16,-5-5 23-16,-1-13-114 15,3-2-100-15</inkml:trace>
  <inkml:trace contextRef="#ctx0" brushRef="#br0" timeOffset="35124.5843">18613 10089 1009 0,'-9'-9'442'0,"-14"-9"-233"15,5 4-73-15,7 13-82 16,1 5-32-16,0 8-38 16,-3 7-6-16,2 7 2 15,5 5 2-15,7 8 9 16,9 0 1-16,3-5 6 16,5-6 3-16,13-11 8 15,5-6 5-15,4-17 9 16,0-7 26-16,-6-11 34 15,-10-8 13-15,-9-2 12 16,-10-3-23-16,-16 5-35 16,-9 2-19-16,-11 5-31 15,1 7-23-15,3 7-107 16,5 4-90-16</inkml:trace>
  <inkml:trace contextRef="#ctx0" brushRef="#br0" timeOffset="35353.2568">18812 9937 962 0,'12'-5'448'0,"20"4"-179"15,4 1-103-15,5 3-76 16,-2 4-37-16,-6-2-38 16,0-4-73-16</inkml:trace>
  <inkml:trace contextRef="#ctx0" brushRef="#br0" timeOffset="35650.3956">19274 9844 826 0,'1'-12'414'0,"1"-9"-149"16,1 5-87-16,-2 1-33 15,-1 10-52-15,0 4-26 16,-2 6-47-16,0-5-14 15,2 5-15-15,2 25 0 16,5 36 4-16,2-24 1 16,0-4 4-16,0-3 2 15,-3-7 2-15,-4-7 2 0,-2-7 5 16,-4-4 3-16,0-4 6 16,1 1-62-16</inkml:trace>
  <inkml:trace contextRef="#ctx0" brushRef="#br0" timeOffset="36125.9965">19517 9862 700 0,'1'-6'403'0,"1"-7"-82"15,2 5-113-15,2 1-40 16,8 3-77-16,4 4-30 16,6 4-29-16,1 5-7 15,-8 9-7-15,-3 0-2 16,-14 5 1-16,-6 3 0 16,-11 1-3-16,-8 1-1 0,0 0-7 15,6-1-1-15,2-6-2 16,8 0-2-1,9-7-1-15,0-6-1 0,6-5 2 16,2-2 2-16,12 0 5 16,2 1 0-16,9-1-1 15,1-1-1-15,-4-3-2 16,-2 2-62-16</inkml:trace>
  <inkml:trace contextRef="#ctx0" brushRef="#br0" timeOffset="36558.7582">20550 9496 814 0,'6'0'364'0,"9"-7"-183"16,8 1-53-16,8 0-68 16,8-1-21-16,10 4-25 15,0 1-3-15,-3 3 1 16,-6-2-17-16,-18-1-179 15</inkml:trace>
  <inkml:trace contextRef="#ctx0" brushRef="#br0" timeOffset="36751.3625">20574 9622 703 0,'0'1'391'15,"7"0"-43"-15,3-1-64 16,15-2-66-16,6-2-41 0,14 2-81 16,5 0-39-16,0 2-34 15,-5 0-12-15,-16-1-97 16</inkml:trace>
  <inkml:trace contextRef="#ctx0" brushRef="#br0" timeOffset="37463.839">13511 11214 719 0,'0'-1'338'0,"8"0"-71"16,5 1-125-16,15 1-38 15,13 2-1-15,4 3-42 16,4 0-21-16,1 2-21 15,-11 0 1-15,-2-2-76 16,-6 2-88-16</inkml:trace>
  <inkml:trace contextRef="#ctx0" brushRef="#br0" timeOffset="37642.7204">13521 11334 642 0,'1'3'337'0,"6"0"-32"0,8 1-107 16,15 2-49-16,5-3-25 15,11 3-64-15,1 0-24 16,5-3-46-16,1 1-96 16</inkml:trace>
  <inkml:trace contextRef="#ctx0" brushRef="#br0" timeOffset="37989.2055">14304 11337 717 0,'7'-24'369'16,"6"-21"-123"-16,0 2-85 16,0 4-14-16,-3 10-18 15,-1 8-1-15,-7 10 5 16,0 5-5-16,-2 6-49 16,-1 3-21-16,1-3-47 15,0 0-16-15,3 29-2 16,9 40 0-16,-6-13 5 15,-3 11 2-15,-2 0 2 0,-1 1 2 16,0-16-1-16,3-6 1 16,4-14-61-16,1-4-65 15,5-10-449-15</inkml:trace>
  <inkml:trace contextRef="#ctx0" brushRef="#br0" timeOffset="38323.1432">14781 11343 1071 0,'-3'-10'472'0,"-13"-11"-241"16,4 5-62-16,1 5-83 16,-4 6-38-16,1 13-46 15,2 6-13-15,-2 14-10 16,-2 6 2-16,13 10 4 15,-5-2 2-15,5 0 4 16,15 0 2-16,2-14 6 16,5-3 1-16,11-13 7 15,-1-7 1-15,9-8 7 16,0-5 2-16,-3-9 6 16,-3-8 5-16,-12-9 6 0,-6-2 18 15,-20-7 16-15,-9 5 1 16,-12 2-13-16,-4 7-23 15,5 8-61-15,0 4-68 16</inkml:trace>
  <inkml:trace contextRef="#ctx0" brushRef="#br0" timeOffset="38893.0184">15214 11676 535 0,'-2'4'247'0,"5"0"-87"0,5-1 28 16,3-8 12-16,10-4-13 15,2-10-48-15,0-6-25 16,7-11-47-16,-1-6-16 16,-4-16-14-16,-2-7-2 15,-15-12-6-15,-8-4-3 16,-9 13-7-16,-6 8-7 0,-4 27-12 16,-3 11-4-1,1 11-7-15,1 8-2 0,2 3-14 16,3 11-6-16,3 8-2 15,6 10-1-15,4 20 17 16,6 5 11-16,11 19 8 16,3-1 6-16,13-7 2 15,5-8 1-15,11-14 0 16,5-7 0-16,0-10-45 16,-3-5-93-16</inkml:trace>
  <inkml:trace contextRef="#ctx0" brushRef="#br0" timeOffset="39179.5488">15738 11575 482 0,'0'-8'321'15,"1"-10"-18"-15,-3 2-89 0,-6-2-34 16,-4 5-68-16,0 4-34 16,-1 9-50-16,-3 3-14 15,1 8-18-15,2 5-7 16,1 1-3-16,7 6 2 15,8-1 2-15,4-1 4 16,13-3 7-16,3-4 3 16,6-7 7-16,2-3 18 15,-3-8 42-15,-5-4 14 0,-6-10 23 16,-6-2-6 0,-9-7-31-16,-7 0-12 0,-11-1-32 15,-5 0-5-15,0 10-122 16,4 3-106-16</inkml:trace>
  <inkml:trace contextRef="#ctx0" brushRef="#br0" timeOffset="39717.3592">16160 11612 418 0,'2'-5'319'0,"5"-2"65"0,-2-4-100 16,0-1-80-16,-3 1-32 16,-4-7-51-16,-4 6-21 15,-6-3-46-15,0-5-13 16,-9-1-22-16,0 2-12 15,-3 6-21-15,0 7-11 16,3 13-14-16,-1 6-3 16,8 9 3-16,1 4 2 0,12 0 10 15,4-2 7 1,13-8 11-16,3 1 6 0,9-10 6 16,-4-3 2-16,3-4 3 15,-6-6 2-15,-3-2 1 16,3 0 0-16,-7 2 9 15,-2 4 6-15,-5-2 5 16,0 9-2-16,2 7-13 16,1 8-9-16,1 11-9 15,2 1-1-15,-6 7 2 16,-4 0 1-16,-6 8 2 16,-8 1 2-16,-9 2 4 15,-5-2 2-15,-1-11 3 16,-2-7 4-16,6-11 24 15,-7-17 20-15,4-11 0 16,4-8-3-16,5-20-84 16,8 0-100-16</inkml:trace>
  <inkml:trace contextRef="#ctx0" brushRef="#br0" timeOffset="40243.1716">16376 11992 418 0,'3'-1'323'0,"3"0"15"16,4-8-91-16,1-2-42 16,0-4-68-16,3-1-22 15,-4-1-30-15,2 2-11 16,-5-4 5-16,-1 2-5 16,-4 8-9-16,-3 1-5 15,-2 12-38-15,-1 6-11 16,-1 12-16-16,6 6-3 15,2 10 4-15,1 2 2 16,3-1 2-16,-3-5 0 0,1-8 4 16,4-6 5-16,-3-10-63 15,4-5-74-15</inkml:trace>
  <inkml:trace contextRef="#ctx0" brushRef="#br0" timeOffset="40540.3244">16626 11969 634 0,'0'-3'350'15,"-1"-3"-83"-15,0 4-130 16,-1 2-43-16,1 0-60 16,0 0-15-16,-4 11-23 15,-7 38-1-15,12-25-1 16,4-1 3-16,6-5 2 15,0-2 2-15,7-5 10 0,3-2 5 16,4-10 49-16,0-3 23 16,-3-8 41-16,-8-9 23 15,-10 0-1-15,-4-1-14 16,-13-4-44-16,-3 6-31 16,-6 1-47-16,1 1-41 15,6 10-124-15,-1 0-60 16</inkml:trace>
  <inkml:trace contextRef="#ctx0" brushRef="#br0" timeOffset="41514.3926">17268 10880 870 0,'-18'24'309'0,"-23"33"-246"16,8 8-34-16,2 13-5 15,5 5 0-15,17 18-12 16,2 8 0-16,16-4 33 16,13-3 14-16,15-27 13 15,10-15-1-15,15-20-29 16,2-11-8-16,-6-17-44 16,-2-6-55-16</inkml:trace>
  <inkml:trace contextRef="#ctx0" brushRef="#br0" timeOffset="42098.2049">17803 11470 332 0,'-15'1'244'16,"-14"1"-21"-16,-4-6-15 15,-2-3-15-15,3-12-39 16,1-5-3-16,10-8-40 16,11-4-27-16,12-1-46 15,8 3-26-15,16 5-14 16,-1 3 18-16,6 15 24 0,0 3 9 16,-3 14 2-16,1 10-11 15,-6 14-8-15,-4 7-2 16,-11 8-1-16,-8 1-4 15,-13-2-7-15,-8-2-2 16,-9-3-5-16,-1-5-3 16,1-9-4-16,1-8-4 15,0-17-27-15,5-3-17 16,8-5-20-16,0-6-6 16,16 3 9-16,4 0 7 0,8-3 8 15,9 11 0-15,6 3 7 16,4 7 4-16,3 9 18 15,-2 1 17-15,0 4 21 16,-2-3 9-16,-4-4 7 16,-4-4-10-16</inkml:trace>
  <inkml:trace contextRef="#ctx0" brushRef="#br0" timeOffset="42286.2885">18098 11548 1080 0,'-2'-2'547'0,"-2"-3"-135"16,3 2-299-16,1 2-48 16,0 0-116-16,0-1-92 15</inkml:trace>
  <inkml:trace contextRef="#ctx0" brushRef="#br0" timeOffset="42598.7231">18405 11484 782 0,'9'-13'387'0,"0"-19"-119"16,2-2-25-16,-6-1-63 16,-5-2-27-16,4 6-50 15,-4 5-31-15,-3 11-35 16,3 8-22-16,0 7-37 16,0 5-5-16,0 9-4 15,2 8 5-15,-2 16 14 16,5 6 8-16,0 10 6 15,0-1 3-15,-2-8 3 16,-2-3 0-16,2-12-1 16,-2-4-3-16,1-8-147 15</inkml:trace>
  <inkml:trace contextRef="#ctx0" brushRef="#br0" timeOffset="42940.2798">18847 11356 851 0,'-9'-14'399'16,"-6"-9"-160"-16,-3 10-117 16,-4 6-21-16,-2 11-48 15,-2 8-19-15,3 13-28 16,0 1-7-16,6 10-6 15,4 2 0-15,10 0 7 16,6-1 2-16,14-6 7 16,4-6 2-16,14-6 4 15,5-7 3-15,6-7 11 16,0-7 7-16,-8-12 9 16,-9-5 4-16,-11-5-1 15,-8-1-3-15,-11-6-7 16,-6-3-6-16,-9-7-52 15,-4 1-57-15</inkml:trace>
  <inkml:trace contextRef="#ctx0" brushRef="#br0" timeOffset="43515.7527">19237 10941 722 0,'-7'0'329'0,"-5"-1"-152"16,-6-2-62-16,0-1-61 15,-1-1-20-15,-3 0-19 16,5 7-10-16,1 1-9 16,2 5-3-16,5 5-1 15,-6-5-4-15,5 3 1 16,1 2 11-16,1-3 24 15,6 5 14-15,2 0 14 0,1-1-1 16,-1-3-11-16,-1-7-4 16,0-4 0-16,3 0-5 15,-2-1-8-15,0 0-4 16,14 0-12-16,31-7-8 16,-25 8-3-16,2 3 2 15,-2 6 4-15,3 6 8 16,-1 3 2-16,-3 0 0 15,-4 1 3-15,-5-4 0 0,-11-3 20 16,-6-1 13-16,-14-6 16 16,-6 1 5-16,-9-8-11 15,0-2-13-15,5-5-2 16,3-2-65-16,19 8-228 16</inkml:trace>
  <inkml:trace contextRef="#ctx0" brushRef="#br0" timeOffset="43942.962">19469 10838 1113 0,'8'13'461'15,"0"8"-253"-15,21 25-130 16,2 15 3-16,6 13-3 16,3 4-4-16,-12 8-12 15,-10 1-16-15,-27-2-20 16,-14-3-4-16,-20-14-5 16,1-8 1-16,4-12-4 15,4-5 0-15,17-11-1 16,-2-6-1-16,6-14-23 15,5-6-58-15</inkml:trace>
  <inkml:trace contextRef="#ctx0" brushRef="#br0" timeOffset="53791.9849">14933 3664 1148 0,'-17'0'387'0,"-14"2"-375"15,9-1-4-15,18-1 4 16,8 1 12-16,24 1 11 16,14-1 5-16,33 0-3 15,18 0-9-15,37-1-14 16,13-3-3-16,21-1-5 15,-5 0 0-15,-20-6 5 0,-19 3 2 16,-46-2 6-16,-18 2 2 16,-33 5 27-16,-15-3 7 15,-10 3 1-15,-13-4-2 16,-16-4-31-16,-4 2-10 16,-8 0-8-16,-5-4-1 15,10 6-3-15,3-2-1 0,13 3 0 16,8 1-4-16,9 4-20 15,8 4-4-15,10 0-6 16,10 4 0-16,14-2 17 16,7 3 4-16,-1 2 4 15,-1 4 12-15,-15 1 30 16,-9 3 29-16,-15 2 57 16,-11 0 4-16,-12 8-14 15,-10-4-25-15,-7 7-74 16</inkml:trace>
  <inkml:trace contextRef="#ctx0" brushRef="#br0" timeOffset="55260.2378">13285 12981 784 0,'1'4'341'16,"5"6"-129"-16,6 4-149 16,17-4-40-16,5 1 2 0,13-10-10 15,5-1-2-15,4 4-102 16,-4-2-129-16</inkml:trace>
  <inkml:trace contextRef="#ctx0" brushRef="#br0" timeOffset="55446.5745">13270 13188 676 0,'6'2'381'16,"5"4"-49"-16,19-5-130 15,8-1-20-15,15 0-54 16,1 1-28-16,-3 4-63 15,-5 3-87-15</inkml:trace>
  <inkml:trace contextRef="#ctx0" brushRef="#br0" timeOffset="56013.5085">14034 13257 587 0,'12'-2'298'0,"17"-7"-73"0,5-2-10 16,0-11-46-16,-4-4-28 15,-6-10-59-15,-5 0-24 16,-3-4-27-16,-1-1-6 16,-5 8-2-16,-5 1-3 15,0 14 4-15,-3 8-1 16,-2 11-17-16,-1 11-4 15,0 11-14-15,1 9-5 0,0 9 8 16,2 2 1-16,1 7 4 16,-1-1 4-16,1 4 4 15,0 0 4-15,1-7 5 16,1-4-14-16,4-14-224 16</inkml:trace>
  <inkml:trace contextRef="#ctx0" brushRef="#br0" timeOffset="56363.9563">14710 13098 802 0,'-9'-12'369'0,"-9"-5"-164"16,-1 3-67-16,3 14-81 15,1 7-25-15,0 15-32 0,-3 7-5 16,8 9-4-16,1 7 0 16,4 2 2-16,10 0 2 15,8-3 4-15,5-6-1 16,7-14 4-16,-4-9 12 16,7-14 33-16,-1-10 14 15,0-20 33-15,4-2 9 16,-9-11-2-16,-7-2 2 0,-14 3-4 15,-8 2-11-15,-21 9-34 16,-3 6-17-16,-1 10-37 16,0 5 1-16,12 8-105 15,6 1-82-15</inkml:trace>
  <inkml:trace contextRef="#ctx0" brushRef="#br0" timeOffset="56771.5233">15021 13440 681 0,'5'2'329'0,"10"7"-119"0,0-6-28 15,2-8-36-15,1-4-16 16,2-13-31-16,-2-8-18 16,2-8-39-16,-3-6-9 15,-3-7-4-15,0-3 1 16,-7-1-7-16,0 1-4 16,-4 8-16-16,-4 4 13 15,-12 15 9-15,-2 8-1 16,-8 13 2-16,0 6-22 0,6 11-22 15,0 5-7-15,11 14-5 16,-1 0 1 0,8 13 6-16,3 2 3 0,5 5 10 15,5 7 2-15,1-5 10 16,0-2 8-16,10-10-99 16,6-12-176-16</inkml:trace>
  <inkml:trace contextRef="#ctx0" brushRef="#br0" timeOffset="57099.4091">15602 13296 754 0,'-3'-6'423'0,"-9"-3"-93"15,-2 1-134-15,-5 2-56 16,-4 5-74-16,2 6-29 16,4 9-43-16,3 4-9 15,7 8-3-15,2 3 1 16,11 2 4-16,4-2 1 16,12-5 2-16,2-3 3 0,-2-10 7 15,1-6 8-15,-8-8 27 16,4-7 10-16,-9-10 14 15,-1-3 2-15,-5-11-19 16,-5-1-12-16,-5 6-76 16,-4 3-106-16</inkml:trace>
  <inkml:trace contextRef="#ctx0" brushRef="#br0" timeOffset="57654.261">15886 13423 451 0,'4'-6'288'16,"4"-2"1"-16,2-5-64 15,-1-2-62-15,-1 2-23 16,-2-5-26-16,-3 1-6 16,-3-2 3-16,-7 0-9 15,-9 2-26-15,-4 0-16 16,-9 8-44-16,-1 7-16 16,1 5-18-16,1 7-4 15,12 7-1-15,3 4 2 0,12 6 5 16,6 1 0-16,12-7 2 15,7-1 0-15,7-10 4 16,-1-8 3-16,-2-2 9 16,-4-6 4-16,-7-5 6 15,-2 0 1-15,-6-1-1 16,-3 1-1-16,-2 8-18 16,-3 3-7-16,0 13-9 15,1 7-2-15,1 10 10 16,4 3 3-16,3 7 5 15,-2-1 2-15,4 3 2 16,-7-1-2-16,-8-4 25 16,-4 1 9-16,-14-5 22 15,-5 1 9-15,-4-8-8 16,-2-6 2-16,-4-13-5 0,0-8-16 16,6-17-133-1,6-1-418-15</inkml:trace>
  <inkml:trace contextRef="#ctx0" brushRef="#br0" timeOffset="58104.0786">16115 13704 569 0,'5'-7'287'0,"5"-3"-61"0,3-4-9 16,-3-1-23-16,4 1-13 16,-6-1-28-16,2 4-8 15,-10 4-29-15,0 2-29 16,2 12-54-16,-7 1-24 15,5 14-23-15,0 6 5 16,1 4 8-16,4 4 2 16,2-4-50-16,2 0-80 15</inkml:trace>
  <inkml:trace contextRef="#ctx0" brushRef="#br0" timeOffset="58392.0613">16473 13704 570 0,'-3'-8'370'0,"-4"-8"19"15,-3 3-137-15,-6 4-104 16,-3 2-42-16,1 7-68 16,1 2-27-16,4 10-25 15,3 3-9-15,5 7 2 16,5 6 6-16,9 0 8 15,4 1 3-15,6-8 2 16,4-4 1-16,-2-12 5 16,3-5 6-16,-4-12 38 0,-4-4 12 15,-7-3 18-15,-3-3 1 16,-8 1-34-16,-5 5-5 16,-3 3-115-16</inkml:trace>
  <inkml:trace contextRef="#ctx0" brushRef="#br0" timeOffset="59061.7432">17034 13212 378 0,'-2'7'222'0,"-8"7"-22"0,-5-3-16 16,-11 1-37-16,-2-5-3 16,-2-7-5-16,1-5-1 15,8-13-23-15,2-8-21 16,10-7-44-16,7-6-23 15,14 4-29-15,7 2-2 16,11 8 13-16,5 13 11 0,1 8 24 16,-2 6 0-1,-6 15-4-15,-5 2-1 0,-12 11 10 16,-5 6 6-16,-17 5-1 16,-3 1-3-16,-16 5-20 15,-8 0 9-15,-4 0-105 16,-8-7-52-16,8-12-69 15,6-4-36-15,6-22 78 16,3-8 45-16,10-14 64 16,4-8 19-16,13 4 65 15,4 5 33-15,10 12 33 16,-1 7 13-16,6 12-28 16,-1 7-26-16,4 11-24 15,1 2-10-15,5-1-14 16,3-6 0-16,3-9-20 15,0-5-74-15</inkml:trace>
  <inkml:trace contextRef="#ctx0" brushRef="#br0" timeOffset="59606.9582">17704 13128 814 0,'0'-1'390'0,"0"-5"-159"16,2 12-119-16,-2-6-27 15,1 9-20-15,6 21 12 16,8 61 6-16,-11-30-3 15,-3 1-23-15,-1 0-16 16,-1-14-12-16,-3-7-1 0,3-14-54 16,-1-9-105-16</inkml:trace>
  <inkml:trace contextRef="#ctx0" brushRef="#br0" timeOffset="59777.6147">17533 13297 1183 0,'9'-3'453'0,"16"-6"-334"15,9 3-22-15,18 7-39 16,6 1-21-16,11 4-19 16,2 1-13-16</inkml:trace>
  <inkml:trace contextRef="#ctx0" brushRef="#br0" timeOffset="60261.59">18437 13397 985 0,'1'-5'400'0,"4"-11"-272"16,2-7-32-16,4-13-54 15,5-5 4-15,-1 0 19 16,-3-3 13-16,-3 10-11 16,-5 6-23-16,-4 9-22 15,-3 10-13-15,-3 6-3 0,0 3-7 16,0 8-24-16,6 7-6 15,0 17 1-15,7 6 4 16,-3 14 16 0,3 8 4-16,4 5 8 0,-8-2 3 15,3-10 7-15,-5-8 4 16,-1-17-98-16,3-8-162 16</inkml:trace>
  <inkml:trace contextRef="#ctx0" brushRef="#br0" timeOffset="60589.462">18864 13187 1034 0,'-10'-2'427'0,"-13"-1"-267"15,-1 5-63-15,0 14-63 16,-1 5-20-16,6 16-17 15,4 6-3-15,12 12-2 16,3 1 1-16,10-5 1 16,6-8 1-16,13-13 1 15,6-9 0-15,11-13 10 16,-1-7 5-16,-6-18 48 16,-5-9 22-16,-13-13 23 15,-1-8 3-15,-13-6-31 0,-6 1-11 16,-15 7-23-16,-13 7-9 15,-13 15-21-15,-5 4-13 16,6 11-63-16,8 5-55 16</inkml:trace>
  <inkml:trace contextRef="#ctx0" brushRef="#br0" timeOffset="61008.3488">19253 13575 539 0,'3'-1'334'0,"7"-10"4"16,4-5-97-16,8-8-67 15,2-10-28-15,4-7-38 16,-1-5-15-16,-5-13-23 16,-3-2-10-16,-9-6-21 15,-4 4-12-15,-6 15-17 16,-3 8 5-16,-6 16 1 0,-6 4-3 16,-3 15-13-16,-1 2-19 15,0 17-19-15,-3 10-2 16,2 10 8-1,1 5 5-15,11 8 9 0,8 5 3 16,12 5 5-16,10 2 4 16,9-4 8-16,4-7 5 15,4-11-5-15,-3-7-42 16,-5-11-171-16,-2-4-182 16</inkml:trace>
  <inkml:trace contextRef="#ctx0" brushRef="#br0" timeOffset="61322.2353">19786 13474 499 0,'6'-8'237'0,"6"-5"-69"16,0 2-8-16,-4 2 10 16,-2 5 12-16,-6 0-4 15,-5 0-17-15,-6-5-37 16,-3 3-26-16,-5-1-44 15,0 0-15-15,-1 7-34 16,-1 2-13-16,4 11-14 16,1 4-3-16,7 8 4 15,2 0 5-15,9-1 3 16,8-5 3-16,9-6 6 0,5-1 2 16,4-11 9-16,-1-1 4 15,-6-14 11-15,-2 0 2 16,-11 3-1-16,-5-2-4 15,-6 5-68-15,-7 0-186 16</inkml:trace>
  <inkml:trace contextRef="#ctx0" brushRef="#br0" timeOffset="61823.7453">20074 13553 536 0,'5'-4'344'16,"5"-5"-37"-16,-2-4-88 15,3-2-31-15,-3-3-42 16,-4-1-13-16,-4-1-16 15,-6 1-12-15,-7-5-34 16,-5 7-12-16,-4 8-31 16,-4 4-12-16,3 12-15 0,0 4-9 15,9 8-13-15,5 3 0 16,5 4 2-16,7-1-1 16,6-2-5-16,5-5-1 15,3-11 1-15,4 0 4 16,3-8 16-16,-6-7 5 15,4 3 4-15,-3-5 2 16,-7 3-6-16,1 7-8 16,-5 7-11-16,2 8-2 15,2 9 2-15,0 5 6 0,-4 1 9 16,-4 0 4-16,-8-1 4 16,-8-2 2-16,-11 1-1 15,-7-1 2-15,-5-5 6 16,1-4 5-16,3-10 4 15,4-7 0-15,13-8-281 16</inkml:trace>
  <inkml:trace contextRef="#ctx0" brushRef="#br0" timeOffset="62251.3592">20218 13852 653 0,'0'-3'330'0,"5"-7"-64"16,6 2-99-16,5-5-33 16,3-2 2-16,-1 1-8 15,1 3-8-15,-3 1-19 16,-1 3-21-16,-5 7-44 15,-3 2-12-15,-6 15-15 16,-1 5-2-16,-2 12 5 16,-3 2 1-16,4 4-1 15,0-3-2-15,5-10-47 16,4-3-76-16</inkml:trace>
  <inkml:trace contextRef="#ctx0" brushRef="#br0" timeOffset="62540.1448">20532 13863 851 0,'-5'-6'410'0,"-3"-4"-172"16,2 5-111-16,4 2-46 15,-5 5-59-15,-1 6-18 16,0 11-18-16,-1 4-2 15,5 6 3-15,2 1 1 16,7-4 7-16,6-2 5 0,10-7 16 16,3-9 21-16,5-11 32 15,-3-4 15-15,-5-12 26 16,-5-4-3 0,-10-5-19-16,-6-3-12 0,-15 6-55 15,-2 5-19-15,-5 5-554 16</inkml:trace>
  <inkml:trace contextRef="#ctx0" brushRef="#br0" timeOffset="63096.3956">20861 13301 380 0,'2'-3'311'16,"5"2"-5"-16,-4-9-41 15,11-3-50-15,4-9-86 16,5-3-24-16,4-6-31 16,-6-5-5-16,-4 3-12 15,-4 1-11-15,-10 9-20 16,1 6-1-16,-3 15-16 16,-5 8-5-16,0 17-10 15,1 11-14-15,-1 17-2 16,5 9 5-16,7 15 12 0,-2-3 7 15,8-8 11-15,0-9 3 16,0-23-57-16,4-6-50 16,-1-11-266-16</inkml:trace>
  <inkml:trace contextRef="#ctx0" brushRef="#br0" timeOffset="63449.4438">21468 13142 983 0,'-7'-6'418'0,"-7"-1"-233"16,-3 2-56-16,-3 6-65 16,1 9-26-16,-4 7-39 15,1 8-7-15,3 12-8 16,2 4 0-16,11 7 6 15,6 5 1-15,13-2 5 16,6-5 1-16,9-14 1 16,6-10 2-16,0-16 7 15,3-11 7-15,0-16 29 16,-7-9 18-16,-5-11 31 16,-5-4 14-16,-16-6-10 0,-5 4-19 15,-16 10-42-15,-8 8-23 16,-11 17-25-16,-2 6-3 15,7 7-66-15,0 1-74 16</inkml:trace>
  <inkml:trace contextRef="#ctx0" brushRef="#br0" timeOffset="64018.0462">21854 12811 532 0,'6'-5'339'0,"3"-4"-5"16,0 3-86-16,-4 5-94 15,-3 1-43-15,-2 5-55 16,-1-5-23-16,0 0-19 16,-11 3-5-16,-41 14-19 0,34-11-20 15,-7 0-20-15,7 0-4 16,2 3 14-16,0 2 15 15,5 4 16-15,1 4 3 16,2-1 1-16,1 2 2 16,3-1 3-16,1-6 2 15,4-3 4-15,3 1 5 0,4-11 7 16,4-5 1-16,8-5-3 16,4-4-3-1,9 7 1-15,3 5 5 0,-1 8 6 16,-5 3 7-16,0 12-2 15,-9 3-1-15,-10-2 1 16,0 3 2-16,-19-4 9 16,-1 0 2-16,-13-1 0 15,-4-6-4-15,-5-5-6 16,-1-6 0-16,2-10-31 16,2-1-54-16</inkml:trace>
  <inkml:trace contextRef="#ctx0" brushRef="#br0" timeOffset="67388.6623">15761 4471 867 0,'-14'-4'391'0,"-11"-1"-163"15,13 1-65-15,19-2-80 16,12 4-18-16,34-1-43 16,17-1-5-16,34 2 1 15,17-6-4-15,29 1-6 16,2-1-1-16,4-11 2 15,-10 1 2-15,-39-1 4 16,-20 1 0-16,-46 13-9 16,-15 5-6-16,-26 10 1 15,-8 2 0-15,-6 4 9 0,-5-1 5 16,-1-5 1-16,-2-6 3 16,0-6-20-16,0-4-19 15,-5-9-13-15,2-3-7 16,-3-3 16-16,-1-3 15 15,9 5 7-15,5 4-1 16,7 10-13-16,3 2-11 16,14 7-8-16,2 2 0 15,15 3 12-15,10 1 9 16,7 3 8-16,4 2 0 0,-1 1 19 16,-6 5 6-16,-12-1 36 15,-8 6 22-15,-22 6 34 16,-11-2 22-16,-17 3-9 15,-8-5-17-15,0-2-52 16,-1-2-173-16</inkml:trace>
  <inkml:trace contextRef="#ctx0" brushRef="#br0" timeOffset="77219.2353">13161 14738 745 0,'7'0'327'0,"-2"0"-157"15,18 1-91 1,-11-1-5-16,-1 2-34 0,44-1-16 15,10 1-12-15,8 1 1 16,-27 1-70-16,-5 1-171 16</inkml:trace>
  <inkml:trace contextRef="#ctx0" brushRef="#br0" timeOffset="77814.1131">14148 14835 700 0,'7'-8'334'0,"5"-13"-115"15,2-3-85-15,-2-9-50 16,-2-4-25-16,2-6-29 15,0 0-1-15,-1 5 4 16,1 5 14-16,-10 11 31 16,-1 7 7-16,0 14-21 15,-2 3-17-15,4 18-29 16,5 10-8-16,2 19 37 16,4 10 9-16,1 15 8 15,0 2 4-15,-5-3-24 16,-2-9-2-16,0-16-44 15,4-14-353-15</inkml:trace>
  <inkml:trace contextRef="#ctx0" brushRef="#br0" timeOffset="80916.9794">13259 14872 553 0,'-2'-1'325'0,"-4"-3"-71"15,5 4-31-15,1 0-52 16,0 0-34-16,24 12-15 16,38 16-23-16,-20-15-55 15,5-2-10-15,8-5-56 16</inkml:trace>
  <inkml:trace contextRef="#ctx0" brushRef="#br0" timeOffset="81565.3532">14704 14577 718 0,'-9'-6'372'16,"-8"-2"-96"-16,-5 0-76 16,-10 8-100-16,4 9-36 15,-7 17-57-15,4 8-13 16,9 16-12-16,8 6-2 0,18 5 3 15,11 4 4 1,18-9 5-16,6-10 0 0,10-21 1 16,0-18-7-16,-4-20 70 15,0-9 45-15,-10-16 63 16,-10-6 28-16,-19-10-28 16,-10-1-39-16,-19 0-56 15,-5 10-21-15,-8 13-43 16,1 10-28-16,9 12-138 15,3 5-128-15</inkml:trace>
  <inkml:trace contextRef="#ctx0" brushRef="#br0" timeOffset="81971.111">15141 15075 395 0,'2'6'281'0,"-2"-3"5"15,1-1-88-15,-1-3-29 16,0 0-62-16,4-6-23 0,7-24-41 15,22-60 11 1,-19 23 20-16,-2-7 3 0,4 2 7 16,-4 7-8-16,-10 13 2 15,-5 5 12-15,-12 21 4 16,-1 7-6-16,-7 14-37 16,2 10-24-16,0 7-39 15,-1 5-12-15,5 11-7 16,0 7 4-16,8 16 10 15,7 2 7-15,11 8 4 16,13-1-1-16,12-10-79 16,10-2-84-16</inkml:trace>
  <inkml:trace contextRef="#ctx0" brushRef="#br0" timeOffset="82289.3358">15654 14910 842 0,'-6'-10'388'16,"-3"-12"-154"-16,1 4-35 16,-5 1-52-16,1 5-28 0,-9 7-61 15,-3 5-26 1,2 14-41-16,1 6-11 0,8 13-8 15,4 2-3-15,10 2 5 16,7-3 0-16,13-10 9 16,6-6 7-16,4-12 9 15,2-5 8-15,-9-9 45 16,-3-11 23-16,-9-4 22 16,-10 0-1-16,-8-6-36 15,-5 0-39-15,-2 7-175 16</inkml:trace>
  <inkml:trace contextRef="#ctx0" brushRef="#br0" timeOffset="82871.0745">16046 15030 514 0,'-2'-2'282'15,"-5"-9"-48"-15,2-3-78 16,5 1-52-16,-1-7-8 16,-1-5 0-16,2 2 7 0,-10-4 8 15,-2 3 1-15,-9 7-20 16,-6 7-14-16,0 15-30 15,-1 4-21-15,4 13-24 16,7 1-6-16,7 0-8 16,7 3 0-16,8-3 2 15,2-7 1-15,6-6 2 16,5-5 1-16,2-14 5 16,3-1 4-16,-2-4 4 15,-2-2 2-15,-8 4-1 16,-2-1-4-16,-1 7-13 15,-2 7-6-15,2 12-6 16,2 5 1-16,-1 12 7 16,0 5 3-16,4 9 4 15,-6 3 2-15,1 4 4 16,-5 2 1-16,-11-1 4 0,-4-3 1 16,-15-5 7-16,-8-4 7 15,-4-14 14-15,1-8 6 16,2-20 0-16,6-12-9 15,13-16-24-15,4-6-15 16,16 4-18-16,4 0-13 16,6 10-46-16,6 4-47 15,3 1-143-15,5 8-173 0</inkml:trace>
  <inkml:trace contextRef="#ctx0" brushRef="#br0" timeOffset="83116.3437">16100 15287 402 0,'2'1'316'0,"4"-2"59"16,0 0-99-16,-6 0-84 15,0 0-22-15,1-1-24 16,8-4-14-16,28-38-28 16,-24 29-19-16,-6 2-24 15,0 4-14-15,-1 5-22 16,-5 4-8-16,3 8-11 15,-1 5-4-15,-3 7-1 16,0 3 1-16,0 9-2 16,1 0 1-16,5-1-44 15,2-1-59-15,-1-11-196 16</inkml:trace>
  <inkml:trace contextRef="#ctx0" brushRef="#br0" timeOffset="83408.2927">16396 15339 540 0,'2'-10'330'0,"-1"-4"-58"15,0-2-77-15,0 2-29 0,-2 5-28 16,-1-2-2-16,-4 8-33 16,-2 0-24-16,-5 7-49 15,0 4-23-15,3 6-17 16,1 3-3-16,6 6 0 15,3 1 0-15,7-1 2 16,4-2 0-16,11-6 7 16,1-8 4-16,2-9 43 15,-1-5 23-15,-5-12 36 16,-3 2 14-16,-14-3-19 16,-4 2-18-16,-11 4-57 15,-6 3-63-15</inkml:trace>
  <inkml:trace contextRef="#ctx0" brushRef="#br0" timeOffset="83916.3552">16977 14901 516 0,'-15'6'273'0,"-16"2"-78"16,-7-7-26-16,6-10-51 15,0-12-33-15,6-15-44 16,7-3-13-16,13-7-25 15,7 3-4-15,16 7 24 16,8 3 28-16,9 16 43 16,3 2 8-16,2 15-22 0,-2 8-22 15,-9 15-37-15,-8 9-3 16,-22 18-2-16,-14 7-1 16,-20 14-1-16,-6 0-19 15,-4-7-170-15,5-8-303 16</inkml:trace>
  <inkml:trace contextRef="#ctx0" brushRef="#br0" timeOffset="84043.4451">16723 15065 670 0,'5'-9'461'0,"5"-7"-33"0,8 13-171 15,7 5-70-15,8 9-103 16,1 1-24-16,4 9-23 16,-1 3-6-16,-2 4-6 15,-1 1-60-15</inkml:trace>
  <inkml:trace contextRef="#ctx0" brushRef="#br0" timeOffset="84464.2758">17643 14655 1020 0,'1'1'446'0,"-3"7"-225"16,2 10-72-16,-5 14-91 15,-1 14-9-15,8 20-22 16,-3 4-6-16,2 2-6 15,3-11-2-15,-4-20-2 16,2-8-14-16,2-17-187 16</inkml:trace>
  <inkml:trace contextRef="#ctx0" brushRef="#br0" timeOffset="84627.1857">17450 14911 1251 0,'13'-4'507'32,"-7"1"-332"-32,1 2-46 0,33-7-60 0,11 3-27 15,19 5-27-15,-9 9-2 16,9-4 12-16</inkml:trace>
  <inkml:trace contextRef="#ctx0" brushRef="#br0" timeOffset="85294.2962">18687 14632 587 0,'5'-4'361'0,"2"-4"-49"16,-6 3-105-16,-2 0-29 16,-10 4-72-16,-4 0-29 15,-8 2-37-15,-4-4-15 16,-6-1-12-16,-2 0-3 16,-1-1-6-16,4 5-4 15,0 5-8-15,9 5-6 16,0 8-5-16,3 2 0 15,6 4 0-15,1 0 1 16,7-4 6-16,4-1 6 0,2-8 19 16,3-3 10-16,8-8 23 15,2-6 6-15,7-7-1 16,6-5-6-16,4 6-22 16,0 2-10-16,4 15-13 15,-3 8-4-15,4 11-2 16,-2 10 0-16,-11 16 1 15,-4 3 2-15,-18 5 3 16,-7-6 4-16,-13-14 6 16,-3-4 3-16,-7-14 10 15,-1-5 3-15,-3-12 5 16,0-6-3-16,-2-11-42 16,5-3-31-16,4-6-77 15,9 0-40-15,12-2-63 0,6 1-44 16</inkml:trace>
  <inkml:trace contextRef="#ctx0" brushRef="#br0" timeOffset="85644.0742">19038 14779 894 0,'1'-7'433'0,"1"-9"-153"15,-3 2-61-15,-1 3-86 16,-4 2-33-16,-4 7-53 16,-5 2-24-16,-3 7-29 15,-6 5-5-15,-4 11-6 16,3 6 0-16,2 7 3 16,9 7 0-16,14 2 1 15,7 0-1-15,17-5-10 16,4-9-2-16,10-9 1 15,-3-12 3-15,1-14 17 16,4-8 31-16,-6-19 53 16,0-7 25-16,-15-12 25 15,-8-4-19-15,-16 5-40 16,-8 8-26-16,-12 16-39 16,-6 10-18-16,4 15 141 0</inkml:trace>
  <inkml:trace contextRef="#ctx0" brushRef="#br0" timeOffset="86030.2022">19434 14893 751 0,'0'0'323'0,"0"2"-176"0,4 3-53 16,-4-5-40-16,0 0-45 15</inkml:trace>
  <inkml:trace contextRef="#ctx0" brushRef="#br0" timeOffset="86402.5512">19785 15126 717 0,'1'1'326'0,"7"-1"-151"15,8-3-28-15,9-9-43 16,4-4-23-16,0-15-18 16,0-3 6-16,-6-12 6 15,-5-7 9-15,-3-7 4 16,-8-5-10-16,-3 2-18 16,-5 2-15-16,-4 15-22 15,4 11-11-15,-8 14-13 16,-2 8-3-16,-6 9-8 15,-3 2-9-15,0 8-13 16,1 10-7-16,3 11-2 16,2 9 5-16,11 11 14 15,2 5 8-15,17 8 8 16,4 0 6-16,10-4-26 0,5-7-28 16,-2-13-115-16,8-5-126 15</inkml:trace>
  <inkml:trace contextRef="#ctx0" brushRef="#br0" timeOffset="86689.8033">20333 15029 775 0,'3'-9'349'0,"0"-14"-149"16,-2-1-15-16,-2-1-26 16,-5 0-23-16,-5 4-47 15,-4 7-28-15,-5 13-44 16,-2 7-11-16,3 16-15 15,2 8-3-15,7 2-1 16,6 0 0-16,9 0 6 16,7-8 2-16,9-5 3 15,6-4 2-15,5-15 2 16,-2 0 29-16,-9-13 49 16,-3-6 20-16,-12-11 28 15,-1-2-23-15,-6-6-40 16,-9 1-23-16,-3 10-88 15,-8 1-82-15</inkml:trace>
  <inkml:trace contextRef="#ctx0" brushRef="#br0" timeOffset="87185.0901">20656 15063 715 0,'5'-2'354'0,"3"-6"-119"16,2-4-37-16,-2-5-57 15,0-2-22-15,-2-4-23 16,-3-2-7-16,-8 5-11 15,-8-5-6-15,-9 8-25 16,-3 8-18-16,-2 10-36 16,2 13-14-16,6 11-8 15,4 5 3-15,9 5 9 16,3-6-11-16,12-8-41 16,1-1-11-16,5-8-2 15,4-1 18-15,1-6 54 16,-1-5 13-16,-2-3 29 15,-3-5 12-15,-2 0 5 0,2 7-2 16,1 8-26-16,1 6-11 16,-1 13-10-16,-1-2 1 15,-8 10 1-15,-7-2 3 16,-15 4 4-16,-9 1 1 16,-7-3 7-16,-4 1 5 15,1-14 10-15,5-5 4 16,7-21-17-16,5-11-46 15,24-12-471-15</inkml:trace>
  <inkml:trace contextRef="#ctx0" brushRef="#br0" timeOffset="87545.0193">20901 15435 570 0,'3'-7'380'0,"5"-11"38"15,3 1-106-15,-3-4-82 0,2 2-33 16,-4 1-74-16,-7 3-38 16,3 9-50-16,-2 2-24 15,2 11-13-15,5 8 0 16,-8 9-3-16,1 8 1 16,-3 7 3-16,-1 2-1 15,3-4-3-15,0-2-38 16,-2-9-154-16</inkml:trace>
  <inkml:trace contextRef="#ctx0" brushRef="#br0" timeOffset="87885.166">21225 15453 265 0,'0'-3'279'16,"1"0"49"-16,-5 2-43 15,3 0-44-15,0 0-96 16,-5 1-42-16,-9 0-52 16,-27 13-17-16,30 3-22 15,3 3-8-15,4 5-10 16,4 3-4-16,6-2 2 0,5-2 0 15,10-8 21-15,2-7 26 16,4-8 77-16,1-9 30 16,-8-8 21-16,-1-5-10 15,-8-6-64-15,-2 4-28 16,-8 0-62-16,-1 2-60 16</inkml:trace>
  <inkml:trace contextRef="#ctx0" brushRef="#br0" timeOffset="88371.1058">21424 14953 744 0,'-1'-6'371'0,"1"-4"-119"15,9-12-158-15,0-4-15 16,9-11 11-16,-2-3 27 16,-3-4 37-16,-1 2-14 15,-6 6-20-15,-1 7-34 16,-3 13-40-16,-2 3-18 16,-2 9-32-16,-4-1-3 0,2 2-15 15,4 6-5-15,-1 6-10 16,1 6 2-16,0 16 11 15,2 9 4 1,0 21 11-16,0 11 3 0,0 1 5 16,-2 2 1-16,6-20-48 15,-3-14-53-15,9-14-227 16</inkml:trace>
  <inkml:trace contextRef="#ctx0" brushRef="#br0" timeOffset="88815.6321">21966 14699 714 0,'-5'-10'432'0,"-6"-10"-47"15,0 5-183-15,-5 2-52 16,1 9-82-16,-5 4-28 16,-8 10-31-16,-2 7-5 15,0 12-7-15,3 5-4 0,9 8-6 16,5 6 1-16,12 0 4 15,9 2 3-15,14-10 5 16,5-5 1 0,7-13 4-16,2-8 0 0,0-14 50 15,-2-6 31-15,-3-15 42 16,-4-11 27-16,-5-11-12 16,-4-3-23-16,-12-1-36 15,-5 4-21-15,-18 7-39 16,-10 5-7-16,1 4-42 15,-1 4-35-15</inkml:trace>
  <inkml:trace contextRef="#ctx0" brushRef="#br0" timeOffset="94495.0596">19759 15706 881 0,'55'-34'316'15,"36"-30"-245"-15,46-33-71 0,25-20 8 16,54-33 7-1,30-18 2-15,56-13 4 0,11-5 19 16,-6 5 11-16,-20 26 0 16,-81 41 3-16,-44 28-25 15,-79 52-89-15,-36 15-287 16</inkml:trace>
  <inkml:trace contextRef="#ctx0" brushRef="#br0" timeOffset="94826.2269">22221 14056 460 0,'26'-4'256'16,"19"-5"-41"-16,2 13-97 16,-4 5 3-16,-13 2 0 0,-9 7 9 15,-14 2-3-15,-8-2-13 16,-9 2-23-16,-2 0-13 15,1-7-13-15,4-1-67 16</inkml:trace>
  <inkml:trace contextRef="#ctx0" brushRef="#br0" timeOffset="95264.1652">22655 14128 602 0,'7'-12'345'0,"11"-19"-33"16,-3-4-68-16,2-3-79 15,-3-1-44-15,-5 4-27 16,0 9-13-16,-4 11-13 15,-2 7-3-15,-3 10-51 16,1 7-17-16,1 10-19 16,-2 2 4-16,4 14 9 15,0 2 2-15,1 0 7 16,0 1 0-16,-2-4 4 16,-1 0-20-16,-2-4-7 0,-2-6-6 15,-3-7 1-15,-6-6 24 16,-5-5 10-16,-6-5 5 15,0-1 1-15,4 0-5 16,7-1-11-16,9 2-6 16,9 0-7-16,9 0 1 15,17 2 9-15,2 0 8 16,10-1 7-16,-3 3 2 16,-10-1 19-16</inkml:trace>
  <inkml:trace contextRef="#ctx0" brushRef="#br0" timeOffset="96269.7004">12948 16215 868 0,'16'-2'353'16,"9"-1"-203"-16,20 5-97 0,9 3-11 15,3-1-19-15,4 3-8 16,-6-4-35-16,-6 2-109 16</inkml:trace>
  <inkml:trace contextRef="#ctx0" brushRef="#br0" timeOffset="96450.9594">13012 16350 943 0,'4'0'404'0,"10"3"-203"0,22 2-111 16,11-1-13-16,13 1-34 15,0-4-16-15,-2-2-58 16</inkml:trace>
  <inkml:trace contextRef="#ctx0" brushRef="#br0" timeOffset="97137.2092">14351 16036 372 0,'3'0'268'16,"0"-2"-5"-16,-4 0-38 15,0 1-33-15,0-1-57 16,-23-4-34-16,-44-15-50 16,28 10-17-16,-1 9-24 15,-2 0-10-15,7 10-13 16,0 3-3-16,9 9-3 16,3 1 3-16,9 3 4 15,5 3 1-15,9-2 1 16,5-1 1-16,4-5 3 15,2-3 8-15,-1-8 21 16,-1-3 8-16,2-5 21 0,1-1 2 16,8-4-14-16,-2-3-6 15,13 1-23-15,0 1-9 16,7 7-4-16,9 11-1 16,1 11 1-16,2 7 1 15,-13 11 1-15,-7 3 3 16,-22 4 10-16,-11 1 4 15,-19-9 7-15,-6-2 4 0,-8-10 2 16,-4-12-7-16,-2-13-61 16,0-5-32-16,0-15-35 15,6-1-49-15,14 6 7 16,4-7 3-16,15 7-116 16</inkml:trace>
  <inkml:trace contextRef="#ctx0" brushRef="#br0" timeOffset="97480.2071">14666 16198 637 0,'-2'-8'409'0,"-5"-6"-8"16,-1 7-204-16,-3 6-44 15,-8 9-82-15,3 6-35 16,-6 11-32-16,1 4-10 16,9 10-9-16,1 6 1 15,17 5 4-15,7 0 4 16,15-5 0-16,3-5 1 16,5-19-1-16,4-9 1 15,3-22 8-15,2-12 5 0,-2-18 58 16,-4-7 19-16,-13-4 19 15,-11 0 2-15,-17 2-40 16,-11 9-21-16,-18 11-23 16,-1 11-53-16,1 12-324 15</inkml:trace>
  <inkml:trace contextRef="#ctx0" brushRef="#br0" timeOffset="97933.095">15538 16065 978 0,'-2'7'421'16,"2"10"-213"-16,2 20-106 15,-1 12-15-15,-1 18-33 16,1 4-9-16,3 2-35 16,2-6 4-16,2-11 8 15,0-10-15-15,-3-15-100 16,0-9-114-16</inkml:trace>
  <inkml:trace contextRef="#ctx0" brushRef="#br0" timeOffset="98106.8774">15297 16365 683 0,'0'-7'419'0,"3"-3"51"0,9 2-254 15,21 4-106-15,11 4-11 16,20 2-40-16,6 4-13 16,0 1-2-16,-1 0-18 15</inkml:trace>
  <inkml:trace contextRef="#ctx0" brushRef="#br0" timeOffset="98749.1788">16158 16489 553 0,'-6'6'268'0,"1"8"-94"16,5-6-8-16,12-12-30 15,5-13-20-15,7-24-15 16,5-10-18-16,5-15-6 16,0 1 7-16,-6 4 0 15,-6 5-11-15,-9 10-24 16,-5 9-13-16,-5 15-9 16,-3 13-4-16,-5 13-14 15,0 4-10-15,-2 11-31 16,6 17 6-1,1-19 13-15,0 2 7 0,3 80 14 16,4 15-4-16,13 6 6 16,-1-46 4-16,4-20-39 15,3-10-57-15,1-15-171 16,-4-11-231-16</inkml:trace>
  <inkml:trace contextRef="#ctx0" brushRef="#br0" timeOffset="99068.3324">16843 16205 1074 0,'-12'-10'442'0,"-17"-3"-288"16,0 7-29-16,1 14-65 16,0 10-33-16,5 17-31 15,4 9-6-15,10 12-1 16,5 7 2-16,9-1 6 15,9-3 0-15,9-17 0 16,5-8-2-16,8-16-1 16,4-9 2-16,5-13 6 15,0-7 6-15,-1-11 16 16,-7-13 6-16,-9-13 11 16,-7-10 5-16,-21-9 6 15,-7 6 0-15,-18 12-13 16,-12 11-11-16,-7 17-24 15,0 10-39-15,9 12-183 16</inkml:trace>
  <inkml:trace contextRef="#ctx0" brushRef="#br0" timeOffset="99468.5816">17296 16652 729 0,'12'-8'368'0,"17"-13"-98"16,3-2-30-16,0-15-73 15,-1-9-34-15,1-12-63 16,-7-6-18-16,-5-11-14 15,-3 5-5-15,-16 1-7 16,-1 4-5-16,-10 14-12 16,-6 8-3-16,-4 21-6 15,-5 13-7-15,-4 17-4 16,3 13-8-16,5 17-5 16,6 3-2-16,9 16 2 15,5 2 6-15,6 13 5 16,5 4 5-16,8-1 5 15,3-5 3-15,8-15 7 16,2-10 3-16,-1-15-44 16,3-4-113-16</inkml:trace>
  <inkml:trace contextRef="#ctx0" brushRef="#br0" timeOffset="99781.4474">17887 16541 642 0,'-3'-3'355'0,"-7"-9"-55"16,-2-3-68-16,0 4-68 16,-3-5-31-16,-1 4-57 15,2 6-25-15,-1 10-36 16,1 7-12-16,3 8-10 15,-3 3-2-15,5 2-3 16,2 0-1-16,9-1 1 16,7 1 0-16,8-9 21 15,3-2 8-15,1-9 37 16,1-7 15-16,-4-2 4 16,-6-8 2-16,-5-4-16 15,-4 0-60-15</inkml:trace>
  <inkml:trace contextRef="#ctx0" brushRef="#br0" timeOffset="100348.7804">18161 16643 771 0,'4'-5'356'0,"4"-3"-139"16,1-2-31-16,-3-2-47 15,-1 0-13-15,-4-2-35 16,-2-4-11-16,-10 3-17 16,-4 3-10-16,-4-1-23 15,0 5-17-15,-2 6-26 16,6 4-10-16,2 11-4 16,-1 4 0-16,10 4 7 15,0-1 5-15,6 1-1 16,8-1-21-16,0-6-15 15,6-3 1-15,0-7 9 0,0-4 24 16,1-2 19-16,-1-1-1 16,-1 8-7-16,-2 3-7 15,2 11-6-15,-1 7 2 16,-4 4 7-16,-5 4 7 16,-7 5 4-16,-6 4 4 15,-11-1 2-15,-3-1 3 0,-4-11 7 16,-7-11 4-16,3-11 8 15,3-11 0-15,5-9-8 16,8-2-9-16,7-9-22 16,6 0-34-16</inkml:trace>
  <inkml:trace contextRef="#ctx0" brushRef="#br0" timeOffset="100722.1116">18422 16947 663 0,'0'-16'396'16,"7"-8"-2"-16,1 7-128 16,-2 10-100-16,1 9-37 15,-7 15-63-15,0 6-24 16,-4 14-9-16,-2 4-10 15,1 2-15-15,-3 2 0 0,4-6 3 16,4-2-15-16,2-11-117 16</inkml:trace>
  <inkml:trace contextRef="#ctx0" brushRef="#br0" timeOffset="101013.5304">18656 16998 956 0,'-8'-4'427'0,"-8"-1"-208"16,3 5-90-16,-1 4-80 16,2 8-34-16,5 11-31 0,-1 1-4 15,3 4 4-15,5 1 3 16,9-5 6-16,3-1 2 15,7-6 3-15,7-8 3 16,-1-13 31-16,0-3 17 16,-1-9 45-16,-4-2 13 15,-12 2-8-15,-2-9-11 16,-10 1-42-16,-8 1-15 16,-5-2-93-16</inkml:trace>
  <inkml:trace contextRef="#ctx0" brushRef="#br0" timeOffset="101670.6762">19212 16345 467 0,'-4'8'269'15,"-10"7"-22"-15,-2 3-36 16,-13-8-64-16,-4-8-10 16,-4-11-41-16,-2-10-27 0,6-17-36 15,4-2-9-15,4-7-6 16,11-1-1-16,14 9 13 15,12 7 7-15,16 13 11 16,4 7 2-16,7 14-21 16,-3 6-3-16,1 18-2 15,-5 6 15-15,-16 15 24 16,-11 5 4-16,-17 12-4 16,-14-1-15-16,-6 0-19 15,-8-4 11-15,-1-16-83 16,-1-10-27-16,-5-19-20 15,5-13-16-15,4-12 72 16,8-2 24-16,18-4 22 16,10 2 6-16,16 7 16 15,9 4 3-15,12 5-9 16,5 8-2-16,4 7-15 0,1 4-2 16,0 3 2-16,4 1 0 15,-7-4 9-15,-1-3-102 16</inkml:trace>
  <inkml:trace contextRef="#ctx0" brushRef="#br0" timeOffset="108707.1294">18897 15604 687 0,'-1'0'293'0,"-8"9"-129"16,-8 9-29-16,-15 24-7 15,-10 16-10-15,-17 38-31 16,-14 11-13-16,-18 23-25 16,-18 25-12-16,-28 7-23 15,0 10-3-15,-7 3-1 16,16-19-1-16,30-36 1 15,15-17 0-15,38-40-1 16,13-18-4-16,23-23-141 16</inkml:trace>
  <inkml:trace contextRef="#ctx0" brushRef="#br0" timeOffset="109085.7874">17624 17072 501 0,'-2'9'238'0,"-5"7"-52"16,-1 8-65-16,-1 3-27 15,-3 2-17-15,3 1-36 16,2-5 3-16,4 0 21 16,3-2 14-16,7 0 24 15,2-1-1-15,5-6 3 16,1-2-6-16,2-7-14 15,0-7-15-15,7-12-29 0,5-9 10 16,17-18-117 0</inkml:trace>
  <inkml:trace contextRef="#ctx0" brushRef="#br0" timeOffset="114956.4699">17168 17721 320 0,'-5'-1'195'0,"-3"-4"-16"16,5-3-7-16,3-11-5 15,1-4-18-15,7-3-8 16,0 1 4-16,6 5-23 16,0 10-26-16,4 8-44 15,3 7-22-15,6 15-22 16,5-1-2-16,7 3 0 16,5-3 1-16,2-10 1 15,-4-3 3-15,-13-8 12 16,-12-1 12-16,-19-6 7 15,-8 1-3-15,-18 1-128 16,-3 2-113-16</inkml:trace>
  <inkml:trace contextRef="#ctx0" brushRef="#br0" timeOffset="115169.1035">17168 17903 712 0,'4'2'327'0,"10"4"-147"15,7-6-9-15,16-1-44 16,5-1-32-16,15-3-44 16,1 1-20-16,-5 0-23 15,-4-1-64-15</inkml:trace>
  <inkml:trace contextRef="#ctx0" brushRef="#br0" timeOffset="115679.3225">17714 17637 570 0,'-4'-5'321'15,"-3"-7"-43"-15,4 1-88 0,9-1-55 16,9 4-22-16,12 3-16 16,6-4-6-16,7 5-21 15,1 4-10-15,0 7-23 16,-7 5-4-16,-15 6-9 16,-10 1-4-16,-17 4-4 15,-9 4-2-15,-6 1-3 16,0-2-3-16,5-7-19 15,6-7-33-15,13-8-12 16,7-5-2-16,15-4 13 16,5 0 31-16,3 3 22 15,-1 4 9-15,-8 9 12 16,-5 1 5-16,-12 11 17 16,-5 5-1-16,-19 6-3 15,-12 1 0-15,-11-8-31 16,-3-10-70-16</inkml:trace>
  <inkml:trace contextRef="#ctx0" brushRef="#br0" timeOffset="116389.1427">19901 16473 526 0,'7'-17'322'16,"9"-15"-46"-16,-1 8-72 16,4 11-35-16,0 14-72 15,2 12-39-15,6 16-37 16,0 2-6-16,10-3-8 15,1-3 2-15,8-16 3 16,5-9 4-16,-8-19 66 16,-5-7 22-16,-21-9 28 15,-12 1-4-15,-14 10-79 16,-10 3-57-16,-6 14-168 16,1 8-86-16</inkml:trace>
  <inkml:trace contextRef="#ctx0" brushRef="#br0" timeOffset="116606.5074">19985 16707 730 0,'8'0'369'0,"22"0"-121"16,6 0-38-16,11-2-76 15,12 2-37-15,1-5-46 16,-2 1-14-16,-10-2-51 16,-10-1-132-16</inkml:trace>
  <inkml:trace contextRef="#ctx0" brushRef="#br0" timeOffset="117258.3686">21279 16169 803 0,'0'-1'383'0,"-2"0"-168"15,-4 1-43-15,5 0-88 16,-2 0-34-16,-23 2-30 16,-33 7-3-16,26-3-3 15,-2 0-3-15,4-6-3 16,2 2-3-16,6 0-6 16,3 3-4-16,9 4-8 15,-2 4-3-15,5 10-8 16,-1 2-2-16,2 8 0 15,2-1 5-15,8-2 19 16,4-5 5-16,3-11 12 16,4-6 10-16,1-11 26 15,6-7 12-15,6-2 21 16,3-2-3-16,4 10-28 16,0 4-17-16,1 13-24 0,-3 10-5 15,-4 8-3-15,-12 3 1 16,-13 1 3-16,-3 1 0 15,-18-2 3-15,-5-3 2 16,-13-5 6-16,-4-8 4 16,-2-13-20-16,4-4-27 15,6-12-78-15,8-1-48 0,9-4-118 16,8 1-242-16</inkml:trace>
  <inkml:trace contextRef="#ctx0" brushRef="#br0" timeOffset="117754.1471">21408 16265 682 0,'-1'-5'340'0,"0"-5"-77"0,3-4-57 16,13 0-34-16,6-4-20 16,12 3-54-16,5 3-15 15,5 9-33-15,1 5-20 16,-2 9-16-16,-6 6-4 15,-14 6 0-15,-12 3 0 16,-18 6-2-16,-9 4 0 16,-4 3 16-16,-1-3-46 15,7-12-51-15,6-8-9 0,7-14-33 16,4-5 43-16,13-2 44 16,6-2 17-16,8 4 27 15,2 3 8-15,-1 11 9 16,0 6-6-16,-10 8-4 15,-8 4 7-15,-18 5 18 16,-15-1 3-16,-17 3-6 16,-4-2-7-16,-2-9-14 15,6-6-12-15,8-18-110 16,8-1-97-16</inkml:trace>
  <inkml:trace contextRef="#ctx0" brushRef="#br0" timeOffset="118396.6448">22616 16545 611 0,'0'-7'389'0,"-3"-9"4"15,-4 1-106-15,-9 1-108 16,-4-1-49-16,-10 2-71 16,-1 4-25-16,-2 3-34 15,1 9-13-15,8 10-24 16,5 9-9-16,8 12 1 16,7 1 7-16,9 4 16 15,9-3 8-15,5-9 10 16,5-4 4-16,4-15 2 15,-1-10 5-15,7-17 10 16,-3-7 5-16,-4-16 10 16,1-5 2-16,-7-18 10 0,-2-8 3 15,-7-6-10-15,-3 0-4 16,-4 16-21-16,-3 13-11 16,-1 20 0-16,-1 15-1 15,-4 18-6-15,-1 8 1 16,-1 13-4-16,4 6 0 15,3 12 5-15,3 6 0 16,4 13 1-16,0 2 0 16,2 2 3-16,0 1 0 0,1-12 2 15,-3-10 1-15,-3-11 2 16,-1-9-20-16,0-12-69 16,1-4-92-16</inkml:trace>
  <inkml:trace contextRef="#ctx0" brushRef="#br0" timeOffset="118625.7716">22887 16130 944 0,'0'-3'479'0,"-2"-1"-148"15,-1 4-143-15,3 0-118 16,2 7-26-16,2 23-17 15,9 54-2-15,-11-17 1 0,2 2-2 16,0 2-2-16,3-4-1 16,0-18-6-16,-2-10-3 15,-1-13-47-15,0-8-62 16,4-7-259-16</inkml:trace>
  <inkml:trace contextRef="#ctx0" brushRef="#br0" timeOffset="119040.0571">22908 16223 1002 0,'7'-7'451'0,"15"-7"-199"15,4-1-74-15,10 2-64 16,5 3-26-16,2 6-40 15,2 4-15-15,-3 3-18 16,-8 2-6-16,-9 6-7 16,-12 5-2-16,-19 5-3 15,-6 3 2-15,-14 1 4 16,-2 0 3-16,1-8 5 16,6-3-1-16,12-7-12 15,8-3-4-15,11-1-5 16,6 3-1-16,11 6 6 0,1 7 2 15,4 10-1-15,0 9 1 16,-10 4 2-16,-7 1 0 16,-16-6 5-16,-12-5 17 15,-13-9 44-15,-7-2 23 16,-10-5 5-16,1-4-11 16,4-3-42-16,3-7-22 15,9 1-68-15,4 0-75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3T13:09:42.5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2507 7812 642 0,'-12'-11'402'15,"-9"-6"-49"-15,-10 3-109 16,-8 5-40-16,-8 8-79 16,-3 1-37-16,-1 11-58 15,2 4-21-15,9 14-33 16,3 7-7-16,21 14-17 0,6 1-3 16,21 1 5-16,15-1 6 15,17-13 23-15,8-7 9 16,11-13 14-16,2-8 3 15,-9-10 1-15,-5-2 2 16,-25-4 9-16,-14-1 8 16,-18 0 4-16,-11 1 13 15,-22 6 8-15,-7 6 2 16,-12 14 0-16,1 4-16 16,6 8-23-16,11 5-15 0,14 5-11 15,6 1-6-15,16-2-8 16,3-6-3-16,14-6-2 15,10-2 1-15,10-6 11 16,5-3 6-16,4-5 10 16,4-10 3-16,1-8 7 15,2-6 1-15,-7-13 3 16,-4 0 1-16,-12-9 4 16,-10 0 2-16,-7 2 3 15,-8 0 0-15,-2 12 16 16,1 8-5-16,0 14-15 15,4 10-5-15,3 13-27 16,0 2-1-16,2 4 9 16,-1 0 22-16,7-4-134 15,-3 0-167-15</inkml:trace>
  <inkml:trace contextRef="#ctx0" brushRef="#br0" timeOffset="157.5094">2613 8048 883 0,'-8'-3'539'0,"0"-2"2"15,1 3-360-15,9 6-201 16,8 6-130-16</inkml:trace>
  <inkml:trace contextRef="#ctx0" brushRef="#br0" timeOffset="428.2578">2746 8343 1314 0,'-2'-3'576'16,"-4"-3"-297"-16,6 6-190 16,2 1-47-16,3 5-57 15,8 11-14-15,3 9 12 16,4 1 8-16,9 4 4 15,-4-13 5-15,1-9 9 16,2-7 1-16,-4-9 46 16,-1-4 20-16,-2-4 17 0,-7-4 4 15,-7 1-39-15,-1 0-19 16,-4-3-148-16,4-3-480 16</inkml:trace>
  <inkml:trace contextRef="#ctx0" brushRef="#br0" timeOffset="824.1374">3413 8285 1046 0,'-13'19'427'0,"-18"20"-273"16,-1 3-62-16,2-9-61 15,-3-3-9-15,7-12-23 16,2-7-27-16,1-16-37 15,5-7-7-15,6-8 9 16,5-3 23-16,7 2 40 16,4 4 16-16,9 8 25 15,1 8 9-15,4 8 19 16,5 8-5-16,-5 3-17 16,1 3-3-16,4-2-24 15,-2-4-4-15,9-1-4 16,0-5-3-16,4-6 1 15,-2-2 0-15,-1-10 5 16,0-5 3-16,-6-8 4 16,0-5 0-16,-8-1 2 0,-4-1-1 15,-4 5-7-15,-3 3 7 16,1 14 10-16,-3 11 10 16,2 17 14-16,0 7-6 15,-1 8-16-15,3-3-10 16,9-3-43-16,6-3-60 15</inkml:trace>
  <inkml:trace contextRef="#ctx0" brushRef="#br0" timeOffset="1282.3638">4727 7896 825 0,'-2'10'454'15,"-4"9"-21"-15,7 29-314 16,0 14-34-16,7 32-39 16,2 10-16-16,2 7-8 15,2-1 3-15,0-14-10 16,-4-12-30-16,1-18-128 16,-3-11-131-16</inkml:trace>
  <inkml:trace contextRef="#ctx0" brushRef="#br0" timeOffset="1640.8">4639 8061 880 0,'14'-28'388'0,"20"-34"-193"15,8 4-44 1,8 17-56-16,0 11-38 0,-7 29-47 15,-5 14-8-15,-18 24 0 16,-7 11 6-16,-21 7 7 16,-12-3 4-16,-5-3 0 15,-3-9 2-15,11-17-50 16,10-5-12-16,9-17-7 16,8-1-6-16,12-2 36 15,4-3 4-15,1 9-1 16,3 3 5-16,-13 8 25 15,-6 5 16-15,-18 9 15 16,-11 4-1-16,-17 1-8 16,-5-3-7-16,3-6-10 15,6-8-20-15,17-10-203 16,10-5-221-16</inkml:trace>
  <inkml:trace contextRef="#ctx0" brushRef="#br0" timeOffset="1859.2444">5217 8243 881 0,'12'1'394'0,"11"0"-192"0,15 2-97 16,2 1-24-16,5 4-40 15,0 5-12-15,-10 0-29 16,-2-1-84-16</inkml:trace>
  <inkml:trace contextRef="#ctx0" brushRef="#br0" timeOffset="2022.1367">5263 8430 985 0,'-4'1'487'0,"2"1"-176"16,9 3-124-16,22-2-119 15,12 2-28-15,7 0-13 16,5-2-11-16</inkml:trace>
  <inkml:trace contextRef="#ctx0" brushRef="#br0" timeOffset="2364.8976">5864 8222 773 0,'6'-17'390'0,"5"-20"-107"16,-2 2-51-16,-4 10-62 15,2 3-38-15,-7 11-44 16,1 4-19-16,-1 9-35 16,0 5-6-16,0 10-23 15,0 13-5-15,8 9 2 16,-2 12 1-16,3 6 2 15,-2 0 4-15,-5-5 3 16,3-3 2-16,0-9-18 16,-4-9-47-16,3-6-172 15</inkml:trace>
  <inkml:trace contextRef="#ctx0" brushRef="#br0" timeOffset="2694.9589">6253 8185 1178 0,'-9'-8'518'0,"-13"-8"-274"16,2 3-73-16,5 13-98 16,-3 3-36-16,1 15-40 15,-1 4-10-15,-1 14-10 16,6 3-1-16,13 6 0 15,4 1 3-15,12-7 7 16,5-4 1-16,6-14 6 16,7-7 4-16,9-14 11 15,3-10 7-15,-3-15 41 16,-6-7 21-16,-19-14 20 16,-11 1 4-16,-19 0-30 15,-8 5-22-15,-8 15-44 16,-9 8-42-16,2 9-582 15</inkml:trace>
  <inkml:trace contextRef="#ctx0" brushRef="#br0" timeOffset="3273.6441">6724 8486 589 0,'9'-2'392'15,"7"-5"-38"-15,0-10-86 16,1-7-55-16,4-19-92 16,4-9-34-16,1-21-58 15,1-2-8-15,-15-14 2 0,-7-5 6 16,-15 13-17-16,-5 9-5 16,-10 31-19-16,2 25-19 15,-9 27 14-15,-3 14-2 16,4 22 15-16,2 9 13 15,17 11 1-15,6 1 1 16,14 0-2-16,9-4-3 0,11-6 3 16,9-5 3-16,6-14 4 15,3-4-13-15,1-15-162 16,-8-5-377-16</inkml:trace>
  <inkml:trace contextRef="#ctx0" brushRef="#br0" timeOffset="3574.1333">7267 8366 675 0,'2'-9'356'16,"2"-6"-96"-16,-2 1-80 15,-2 0-17-15,-7 2-12 16,-8-1-6-16,-5 3-33 15,-5 2-21-15,1 4-41 16,1 5-22-16,1 10-37 16,3 6-12-16,9 7-17 0,5 2-1 15,12 2 9-15,5-3 5 16,9-9 18 0,3-5 7-16,7-11 16 0,2-1 7 15,-6-7 10-15,-5-1 3 16,-8-2-10-16,-7-2-49 15</inkml:trace>
  <inkml:trace contextRef="#ctx0" brushRef="#br0" timeOffset="4097.1871">7608 8406 603 0,'4'-7'353'0,"1"-8"-38"16,0-3-72-16,-2 0-81 15,0-1-19-15,-3-1-28 16,-1-1-10-16,-9 0-16 15,-3 4-6-15,-11 7-31 0,-3 4-15 16,-2 6-29-16,2 6-14 16,8 6-15-16,4 2-10 15,8 7-10-15,7 3-2 16,7 1 12-16,8 1 13 16,7-3 12-16,2-4 6 15,4-7 3-15,-1-3 1 16,-6-7 1-16,-1-3 2 15,-2-4 1-15,-4-2 0 16,2 0-4-16,-2 6-4 0,-5 4-8 16,-1 10-4-16,3 10-2 15,-3 4 3-15,-4 13 6 16,-3 1 3-16,-9 5 3 16,-7 2 3-16,-9-2 5 15,-1-7 5-15,-8-10 15 16,4-10 8-16,0-21-3 15,2-10-6-15,11-14-105 16,8-3-118-16</inkml:trace>
  <inkml:trace contextRef="#ctx0" brushRef="#br0" timeOffset="4418.4084">7897 8595 873 0,'-3'0'485'0,"-3"8"-83"16,-1 6-146-16,3 12-145 15,0 6-41-15,4 4-46 16,-1-1-12-16,-1-4-35 16,3-4-63-16</inkml:trace>
  <inkml:trace contextRef="#ctx0" brushRef="#br0" timeOffset="4735.882">8123 8695 1178 0,'-8'0'503'16,"-9"1"-291"-16,2 3-66 16,0 7-98-16,5 3-33 15,4 6-30-15,4 5-5 16,6 0-1-16,5 2 3 16,8-5 5-16,-2-9 4 15,4-9 28-15,0-5 25 16,-3-11 52-16,2-4 15 0,-11-6 1 15,-6-4-15-15,-8-1-41 16,-5 3-45-16,-6 6-487 16</inkml:trace>
  <inkml:trace contextRef="#ctx0" brushRef="#br0" timeOffset="5190.5184">8512 8416 735 0,'14'0'362'0,"10"0"1"0,41 6-306 15,16-2 36-15,34 6 38 16,16 0-4-16,19-8-31 16,7-1-22-16,1-10-33 15,-3-2-7-15,-29-4-30 16,-13 2-54-16</inkml:trace>
  <inkml:trace contextRef="#ctx0" brushRef="#br0" timeOffset="5530.3058">8907 7617 647 0,'17'0'345'15,"9"1"-106"-15,16 1-85 16,1 1-36-16,12-3-56 16,0 0-14-16,-3-1-21 15,-3-2 23-15,-16 1-106 16,-3 1-88-16</inkml:trace>
  <inkml:trace contextRef="#ctx0" brushRef="#br0" timeOffset="5855.7751">9110 7652 485 0,'-1'5'304'0,"-1"14"5"0,1 3-126 16,3 8-68 0,4 5-27-16,3 7-37 0,5 2-11 15,2 1-23-15,2-5-5 16,4-1-4-16,1-2 2 15,-10-7 3-15,-3 4 2 16,-12-6 3-16,-14 1 0 16,-9-1 1-16,-9-4 0 15,-6-10 4-15,4-8-1 16,5-6-5-16,7-7-5 0,10-1-12 16,7 4-3-16,10 3 9 15,8 1 11-15,7 4 31 16,6 0 8-16,15 1 4 15,2 1-7-15,17-3-19 16,0-3 2-16,-2-6 132 16</inkml:trace>
  <inkml:trace contextRef="#ctx0" brushRef="#br0" timeOffset="6292.4546">8837 8695 1105 0,'1'-2'445'16,"4"-1"-261"-16,20 3-118 15,11 1-23-15,20 6-20 16,7 1-11-16,7 1 2 16,0-3-56-16,-19-2-254 15</inkml:trace>
  <inkml:trace contextRef="#ctx0" brushRef="#br0" timeOffset="6604.7722">9083 8720 643 0,'-2'6'321'0,"0"8"-109"0,1 3-70 16,1 9-73-16,0 5-24 15,1 6-21-15,1 2-8 16,3-2-7-16,0-3 0 15,-1-4 1-15,-3-1 3 16,-3-4 6-16,-2-4 4 16,-15-5 7-16,-3-5 1 0,-9-7-3 15,-7-3-3-15,5 1-9 16,5-4-5-16,8 1 25 16,10 0 14-16,10 1-7 15,5 2 3-15,14-2-29 16,2 3-16-16,15-1 3 15,2-2-3-15,4 2 1 16,8-2 47-16,8 2-153 16</inkml:trace>
  <inkml:trace contextRef="#ctx0" brushRef="#br0" timeOffset="6870.5278">9515 9038 962 0,'-8'-3'417'0,"-14"-4"-219"16,1 1-47-16,2 6-76 0,-2 0-28 15,8 13-46-15,3 3-15 16,4 10-18-16,6 4 3 16,7 2 8-16,5-3 6 15,12-6 14-15,2-6 14 16,4-11 50-16,0-6 32 15,-13-13 45-15,-4-4 9 16,-15-5-22-16,-10-1-27 16,-8 1-48-16,-5 5-41 15,3 5-355-15</inkml:trace>
  <inkml:trace contextRef="#ctx0" brushRef="#br0" timeOffset="7642.1081">4584 9942 955 0,'20'1'364'0,"26"9"-277"16,13-1-27-16,12-3-29 15,4 4-6-15,-13-8-86 16,-4 3-148-16</inkml:trace>
  <inkml:trace contextRef="#ctx0" brushRef="#br0" timeOffset="7991.9854">4893 9943 608 0,'-13'4'315'0,"-8"3"-74"15,8 1-105-15,6 0-28 16,9 7-24-16,1-1-17 16,8 9-11-16,1 6 6 15,-1 6-10-15,3 10-6 16,-5 5-17-16,-2 5-6 15,-3 1-8-15,-4-4-1 0,-4-1 1 16,-2-7 1 0,-9-10 7-16,-1-4 5 0,-13-14 9 15,-2-6-1-15,1-4-6 16,-1-6-5-16,10-2-13 16,4 0 0-16,9-8-9 15,7 2 1-15,4 0-5 16,11 1 0-16,10 8 1 15,6 5-6-15,18 1 3 16,-2 0 0-16,8-1 5 16,-3-3-2-16,-2-3-151 15</inkml:trace>
  <inkml:trace contextRef="#ctx0" brushRef="#br0" timeOffset="8223.7618">5467 10123 911 0,'1'1'443'0,"5"6"-130"0,16 1-187 16,5 1-17-16,14-5-45 15,4-3-17-15,3-1-28 16,3-1-57-16</inkml:trace>
  <inkml:trace contextRef="#ctx0" brushRef="#br0" timeOffset="8442.2263">5494 10266 657 0,'-3'0'423'0,"9"7"58"0,3 0-224 16,19 0-108 0,8 1-22-16,4-7-55 0,10-1-18 15,-4-1-43-15,-2-3 462 16</inkml:trace>
  <inkml:trace contextRef="#ctx0" brushRef="#br0" timeOffset="8919.3817">6275 10001 613 0,'7'-1'368'0,"0"-5"-57"16,-7 14-98-16,-9 4-39 15,-13 13-60-15,-2 10-19 16,0 6-59-16,6 1-18 16,15-3-18-16,11-4-7 15,19-10-4-15,12-4 1 16,9-7 7-16,3-5 7 0,-8-6-82 16,-5-1-73-1,-11-6-268-15</inkml:trace>
  <inkml:trace contextRef="#ctx0" brushRef="#br0" timeOffset="9123.0777">6470 10024 997 0,'0'4'442'0,"-1"8"-207"16,6 8-61-16,-8 8-53 15,2 8-29-15,-1 14-30 16,1 3-9-16,1 5-13 15,2-4-6-15,-1-10-12 16,0-5-3-16,3-17 3 16,0-8-20-16,7-10-90 0,-5-5-68 15</inkml:trace>
  <inkml:trace contextRef="#ctx0" brushRef="#br0" timeOffset="9295.0852">6768 10247 1268 0,'-1'0'628'0,"-4"-5"-204"0,5 4-288 16,0 1-63-16,0 0-34 16,0 0-66-16,2 0-605 15</inkml:trace>
  <inkml:trace contextRef="#ctx0" brushRef="#br0" timeOffset="9625.6321">7027 10331 751 0,'7'-19'384'0,"3"-12"-110"16,5-7-85-16,-4-4-23 15,-4-3-21-15,0 1-37 16,-4 10-49-16,3 8-16 16,-2 13-26-16,-4 6 5 15,-1 12-2-15,-1 5-7 16,2 18-15-16,1 9-6 15,4 14 0-15,-1 8 1 16,4 5 5-16,2-3 3 0,-2-8 44 16,0-10-70-16,1-13-148 15</inkml:trace>
  <inkml:trace contextRef="#ctx0" brushRef="#br0" timeOffset="9966.2374">7484 10103 984 0,'-11'-7'443'0,"-6"1"-216"15,-2 4-68-15,1 7-79 16,3 13-31-16,4 12-38 15,0 8-9-15,7 7-12 0,6 4-2 16,7-2 3-16,4-5 5 16,10-12 4-16,-1-7 4 15,3-17 7-15,5-6 22 16,-2-16 55-16,-2-7 18 16,-4-10 18-16,-6-2-18 15,-10-5-43-15,-5 2-17 16,-9 4-20-16,-5 1-15 15,-3 8-100-15,0 5 143 16</inkml:trace>
  <inkml:trace contextRef="#ctx0" brushRef="#br0" timeOffset="10182.453">7645 9821 1044 0,'14'1'403'0,"23"8"-297"16,7 0-37-16,2 1-14 15,4 2-91-15</inkml:trace>
  <inkml:trace contextRef="#ctx0" brushRef="#br0" timeOffset="10686.1227">8061 9647 985 0,'-3'-2'524'0,"-2"0"-130"15,5-3-238-15,0 4-65 16,0 1-74-16,0 0-15 15,10 0-3-15,7 1 1 16,25 5 8-16,-31-6 4 16,-1-4 10-16,-4 2 1 15,-6 1-2-15,-1 1-4 0,0 0-15 16,-1 0-2-16,2 0-4 16,0 0 1-16,0 0 3 15,0 0 3-15,0 0 1 16,0 0 0-16,0 0 0 15,0 0 0-15,0-1-4 16,0 0-3-16,0 1-6 16,0 0-3-16,2 0 1 15,12 12 3-15,36 31 4 16,-28-30 4-16,-1-9 5 16,-1-2 3-16,-1-4 6 15,-8-8 0-15,-2 1 4 16,-8-3 0-16,-2 5-8 15,-1 4-8-15,-1 7-11 0,2 8-8 16,-6 4-2-16,-2 7 2 16,-5 5 4-16,-4 4 2 15,6 6 3-15,0 3 1 16,10 0 2-16,4-4 2 16,10-12-1-16,0-3 9 15,3-9-60-15,-3-3-38 16,-5-9-139-16</inkml:trace>
  <inkml:trace contextRef="#ctx0" brushRef="#br0" timeOffset="10865.2453">8069 9858 899 0,'5'0'446'15,"4"-1"-133"-15,16 0-137 16,12 1-17-16,15-1-19 15,5 1-14-15,-4-1-27 16,-11 2-17-16,-13 2-22 16,-6-1 31-16</inkml:trace>
  <inkml:trace contextRef="#ctx0" brushRef="#br0" timeOffset="11609.7227">8839 9919 758 0,'2'-4'407'0,"-2"-6"-102"0,0 7-95 15,0 13-109 1,5 13-42-16,7 22-38 0,3 10 1 15,-1 14 0-15,-5-1 0 16,1-5-4-16,-5-7 1 16,6-20 2-16,2-10 3 15,-1-23 13-15,1-5 2 16,0-20 6-16,-1-7 2 16,-1-15 5-16,-2-4-2 15,2-2-12-15,-2 3-8 0,3 14-26 16,3 8-11-16,-5 19-15 15,-1 4-3-15,0 20-2 16,2 5 6-16,6 12 13 16,1 10 3-16,3-3 7 15,3-2 2-15,3-10 1 16,-3-10 1-16,4-17 5 16,-6-11 3-16,-3-16 8 15,2-12 14-15,-6-9 29 16,0-2 9-16,-3-4-7 15,0 4-13-15,0 0-40 16,-1 4-35-16,-1 12-75 16,0 10-75-16</inkml:trace>
  <inkml:trace contextRef="#ctx0" brushRef="#br0" timeOffset="11868.6537">8716 10465 656 0,'6'3'369'0,"5"2"22"0,26-1-255 15,9-4-8-15,20 1 8 16,10 1-20-16,13-2-39 15,9 0-8-15,0-7-39 16,0 0-9 0,-11-5 5-16,-9-4-32 0,-19 8-305 15</inkml:trace>
  <inkml:trace contextRef="#ctx0" brushRef="#br0" timeOffset="12466.2622">8837 10727 894 0,'5'6'423'0,"3"1"-125"16,1 18-212-16,3 7 2 15,-2 7-22-15,-7 1-8 0,-2-4-7 16,-1-8-11-16,-6-11-8 16,2-6 5-16,0-13 1 15,-2-5-4-15,2-11-15 16,3-3-13-16,10-4-16 15,3-3-4-15,10 1 1 16,3 3 1-16,1 8 3 16,5 8 4-16,-6 10 5 15,-4 10 5-15,-6 6 7 16,-7 5 1-16,-7 4 2 16,-1-3-1-16,-1-3-2 15,1-6-2-15,3-9-4 16,3-8-3-16,2-8-1 15,-2-5-1-15,-2-7 2 16,0 1 0-16,4 3-2 16,4 3-1-16,1 8-4 15,2 4-1-15,0 8-2 0,0 5 0 16,0 7 4-16,1 2 1 16,2 2 5-16,0 0 1 15,-1-3 5-15,-4-3 2 16,-7-7-15-16,-3 1-45 15,-11-8-111-15,-2 3-83 16</inkml:trace>
  <inkml:trace contextRef="#ctx0" brushRef="#br0" timeOffset="12801.0668">9340 10697 826 0,'4'-6'401'15,"0"-8"-140"-15,6-2-93 16,4 3-28-16,6 4-30 16,0 2-19-16,5 7-33 15,-4 2-6-15,-11 6-11 16,-5 5 0-16,-9 5-2 15,-7 3 0-15,-2 2-10 16,0-1-11-16,3-4-11 16,0-1-5-16,10-5-2 0,4-1-3 15,10-2-2-15,6 0 0 16,10-1 2-16,2 0 1 16,1-2 5-16,-4-1 4 15,-6-5 43-15</inkml:trace>
  <inkml:trace contextRef="#ctx0" brushRef="#br0" timeOffset="13478.0124">4563 11577 1202 0,'7'1'458'0,"12"-1"-330"15,11 0-28-15,19 0-33 16,2 1-17-1,-26 1-30-15,1-1-4 0,82 6-62 16,0-4-92-16,-5 4-364 0</inkml:trace>
  <inkml:trace contextRef="#ctx0" brushRef="#br0" timeOffset="13816.1138">4903 11579 650 0,'4'6'333'0,"3"5"-76"0,2 8-101 16,3 8 1-16,1 14 1 15,4 8-15-15,-5 8-34 16,-1 4-26-16,-6-2-39 16,-2-4-12-16,-6-7-5 15,-1-4-1-15,-3-9 1 16,-8-4 2-16,-2-9-1 15,-10-8-5-15,-4-7-9 16,1-7-9-16,8-5-9 16,9 1-4-16,12-4-16 15,6 2-5-15,11 4 3 16,7-2 4-16,12 8 16 16,2-1 6-16,4 2 0 15,2-1 3-15,-3-1 21 0,3-1-58 16,-2-2-188-16</inkml:trace>
  <inkml:trace contextRef="#ctx0" brushRef="#br0" timeOffset="14054.0736">5397 12043 983 0,'-8'0'467'16,"-9"4"-192"-16,-4 0-65 15,-3 7-102-15,3 6-43 0,9 7-59 16,7 2-14-16,8 7-12 15,10-5-1-15,10-5 8 16,3-4 6-16,3-14 17 16,0-5 29-16,-8-13 41 15,-4-4 14-15,-8-8 6 16,-8-1-19-16,-4 0-33 16,-8 1-11-16,-2 6-66 15,-1 4-66-15</inkml:trace>
  <inkml:trace contextRef="#ctx0" brushRef="#br0" timeOffset="14286.1126">5822 11865 781 0,'20'1'348'15,"19"3"-183"-15,4 1-58 16,-2 0-59-16,-4 0-18 16,-2-4-138-16</inkml:trace>
  <inkml:trace contextRef="#ctx0" brushRef="#br0" timeOffset="14484.8585">5835 11996 1166 0,'2'-2'506'0,"9"5"-247"16,12 0-85-16,12 4-75 15,1-1-28-15,6-3-29 16,-2 3-40-16</inkml:trace>
  <inkml:trace contextRef="#ctx0" brushRef="#br0" timeOffset="14963.7553">6461 11984 793 0,'1'-2'383'15,"3"-5"-166"-15,9-8-50 16,1-6-12-16,6-9-47 15,-1-2-19-15,2-5-33 16,-2 1-11-16,-7 0-11 16,-1 5-4-16,-10 12-4 15,2 3-7-15,-1 16-21 16,-2 8-4-16,3 15-13 16,-1 10-1-16,3 17 11 0,-1 4 3 15,2 10 8-15,-2 0 4 16,1-3 7-16,4-9-9 15,-3-15-105-15,8-10-109 16</inkml:trace>
  <inkml:trace contextRef="#ctx0" brushRef="#br0" timeOffset="15279.6915">7033 11803 1277 0,'-17'-1'516'16,"-12"-3"-301"-16,5 10-154 16,2 7-51-16,10 12-23 15,1 6-14-15,8 10-6 16,3 1 3-16,7 1 12 16,12 1 7-16,0-7 5 15,5-4 3-15,8-14 3 16,0-10 1-16,7-18 6 15,-8-12 22-15,-4-13 36 16,-8-6 17-16,-10-5 16 16,-2-1-17-16,-15-1-30 15,-2-1-19-15,-10 14-26 16,-2 5-24-16,-2 19-89 16,-2 10-50-16</inkml:trace>
  <inkml:trace contextRef="#ctx0" brushRef="#br0" timeOffset="15477.884">7138 11606 993 0,'16'-7'468'0,"10"-5"-206"0,22 7-155 15,10 6-32-15,4 8-18 16,-7 0-87-16</inkml:trace>
  <inkml:trace contextRef="#ctx0" brushRef="#br0" timeOffset="15752.4657">7627 11412 701 0,'-2'-10'379'0,"2"-9"-86"16,-1 7-113-16,1 0-23 16,0 8-48-16,0 5-15 15,3 10-48-15,0 7-26 16,3 9 0-16,1 6 1 15,-3 6-1-15,1 2 2 16,-2-4-1-16,-3-5-2 16,2-4 23-16,-2-6-43 15,1-4-145-15</inkml:trace>
  <inkml:trace contextRef="#ctx0" brushRef="#br0" timeOffset="16138.2606">7868 11476 767 0,'-4'-15'370'15,"-2"-11"-125"-15,7 0-106 16,11 3-11-16,5 4 9 15,-1 4-2-15,5 12-33 16,-2 3-23-16,-3 14-24 0,-4 10-2 16,-12 8-1-16,-6 4 0 15,-15 3-15-15,0-2-6 16,0-1-7-16,5-5-22 16,3-12-9-16,0-7-3 15,3-12-8-15,-2-6 16 16,4-2-6-16,6-2-7 15,2-4-12-15,14 6-6 16,7 6 0-16,0 2 2 16,11 13 10-16,-3 2 7 15,2 4 13-15,0 0 8 0,-4-2-74 16</inkml:trace>
  <inkml:trace contextRef="#ctx0" brushRef="#br0" timeOffset="16821.9497">8555 11531 590 0,'-3'-16'360'0,"2"-16"15"15,0 12-73-15,4 19-121 16,4 9-45-16,7 29-98 16,2 16-12-16,4 18 1 15,-2 9-3-15,2-5-4 16,2-11-2-16,-2-20 5 15,-2-15 3-15,-5-22 12 16,-2-7 7-16,1-14 0 16,-2-6-1-16,3-12-13 15,1-9-9-15,-2-5-9 16,2-5-5-16,2 5-7 16,-5 4-3-16,-3 16-7 15,2 11-10-15,-3 19-8 16,5 19 0-16,-4 14 5 15,-2 8 10-15,3 6 11 0,0-6 1 16,8-8 5-16,4-8 1 16,2-20 4-16,-2-9 3 15,-1-21 6-15,1-10 1 16,1-20 28-16,-2-9 15 16,3-9 2-16,0 5 0 15,-2 6-33-15,-2 12-28 16,-9 25-94-16,-5 7-68 15</inkml:trace>
  <inkml:trace contextRef="#ctx0" brushRef="#br0" timeOffset="17090.8638">8534 12058 1079 0,'2'3'473'16,"6"1"-229"-16,18 0-104 16,10-1-38-16,34 4-25 15,3-5-17-15,22 1-34 0,4-3-4 16,1-10-10-16,10-3 1 15,-14-7-77-15,-10 0-67 16</inkml:trace>
  <inkml:trace contextRef="#ctx0" brushRef="#br0" timeOffset="17661.3403">8565 12377 622 0,'7'-4'362'0,"6"-6"-44"15,3 6-71-15,3 7-92 16,2 10-36-16,-1 12-42 15,-5 5-9-15,-13 7-11 16,-8-3-5-16,-6 0-10 16,-6-5-9-16,4-9-3 15,3-5-4-15,2-14-18 16,2-5-10-16,7-7-21 16,4-3-5-16,16-11 8 15,6 1 6-15,7-1 9 16,0 2 1-16,2 7 1 15,-1 3 1-15,-6 12-1 0,-3 2 3 16,-7 12 5-16,-9 2 3 16,-3 6 5-16,-3 3 1 15,-4-2-1-15,1-1-3 16,0-10-9-16,0-6-2 16,5-12-14-16,-2-6-1 0,5-7 2 15,2 0 1-15,2-1 12 16,3 1 0-16,-2 4 10 15,2 2 3-15,2 12-1 16,0 4 4-16,1 11-8 16,-1 5 0-16,-3 6 2 15,-3 0-2-15,1 3 3 16,-5-2 2-16,-2-3-54 16,-3-4-83-16</inkml:trace>
  <inkml:trace contextRef="#ctx0" brushRef="#br0" timeOffset="18079.0304">9247 12305 656 0,'-4'-12'381'16,"4"-10"-47"-16,6-1-115 16,6 6-70-16,6 3-36 0,-1 8-18 15,0 7-18-15,-3 6-33 16,-1 6 0-16,-4 4-5 15,-7 1-2-15,-2 1 2 16,-6 2-1-16,-11-4-8 16,0-1-4-16,0-4-10 15,5-3-6-15,12-1-11 16,0-1-5-16,12 1-5 16,1-1-1-16,5-1 2 15,8 2 2-15,2-1 4 16,1 1 4-16,-4-1 6 15,-6-5 18-15</inkml:trace>
  <inkml:trace contextRef="#ctx0" brushRef="#br0" timeOffset="19129.1424">10868 7858 617 0,'12'-8'303'15,"6"-5"-104"-15,-3 19-46 16,-15 37-52-16,-10 19-14 15,-14 42-20-15,-5 17-13 16,8 26-37-16,12 4-7 16,25 6-8-16,22 2-6 0,12-17 4 15,10-4 4-15,15-19 3 16,0-14 5-16,3-21 2 16,-3-10 0-16,-21-28 6 15,-12-8 3-15,-20-14 5 16,-14-5 3-16,-15-1 1 15,-8-1-4-15,-10 10-15 16,0 9-10-16,1 21-13 16,1 18-4-16,8 42-4 15,-2 23 1-15,0 39 4 16,5 11 2-16,1 6 9 16,7-5 6-16,6-16 20 15,2 5 20-15,5-13 6 16,-4-1-4-16,-3 1-14 15,-5-11-12-15,-6-8 19 16,-6-4 9-16,-10-14 12 16,-2-13 1-16,-3-29-9 0,5-19-48 15,15-44-74-15</inkml:trace>
  <inkml:trace contextRef="#ctx0" brushRef="#br0" timeOffset="19630.9771">11778 9578 764 0,'3'-2'314'0,"11"2"-143"15,19 0-95-15,15 0-21 0,27-3 3 16,11 1-17-16,10 1-29 16,-4-4 2-16,-10 7-67 15,-16-2-85 1</inkml:trace>
  <inkml:trace contextRef="#ctx0" brushRef="#br0" timeOffset="19871.429">11815 9647 977 0,'1'3'397'0,"12"2"-233"16,11 3-39-16,16-2-17 15,18-1-27-15,22-5-42 0,0-4-7 16,8 1-24-16,-6-2-46 16,-18 2-138-16,-7-4-144 15</inkml:trace>
  <inkml:trace contextRef="#ctx0" brushRef="#br0" timeOffset="20110.3181">12393 9445 617 0,'17'12'356'15,"16"9"-77"-15,9-2-42 16,3-1-12-16,-3 1-46 16,-4 0-26-16,-25 1-11 15,-13 9-11-15,-25 6-19 16,-10 3-7-16,-3 2-57 15,0-4-22-15,16-4-136 16,4-5-225-16</inkml:trace>
  <inkml:trace contextRef="#ctx0" brushRef="#br0" timeOffset="22767.0853">13355 8022 785 0,'0'8'345'0,"0"12"-138"16,2 16-55-16,8 33-60 15,4 17-9-15,4 23-50 16,2 3-11-16,-3-8-4 16,-4-11 0-16,-7-21 6 15,1-9-12-15,-7-20-83 16,-1-14-72-16</inkml:trace>
  <inkml:trace contextRef="#ctx0" brushRef="#br0" timeOffset="23160.8615">13266 8067 698 0,'3'-7'332'16,"7"-11"-114"-16,11 1-63 0,13 1-54 15,9 3-9-15,10 8-27 16,0 6-15-16,-13 10-20 16,-10 7-5-16,-30 7 3 15,-10-2 3-15,-23 1 4 16,-4 0-3-16,6-8-7 16,5-2-4-16,18-8-21 15,8-6-8-15,16-1-14 16,9-1-2-16,14 2 10 15,6 2 1-15,0 8 6 16,-5 4 4-16,-12 1 8 16,-13 4 11-16,-19 0 16 15,-11 5 4-15,-24 5 1 16,-6-1-5-16,-3-5 2 16,4-6-28-16,17-11-216 15</inkml:trace>
  <inkml:trace contextRef="#ctx0" brushRef="#br0" timeOffset="23405.0922">13847 8143 948 0,'3'0'424'0,"7"1"-164"16,9 0-98-16,17 4-70 16,8-1-9-16,12-1-42 15,-1 1-11-15,-11-2-17 16,-6 0-45-16,-16-2-404 16</inkml:trace>
  <inkml:trace contextRef="#ctx0" brushRef="#br0" timeOffset="23586.0524">13887 8257 1119 0,'2'3'458'0,"9"5"-278"15,11 2-48-15,21-1-42 16,5-3-23-16,10-6-27 0,-1-5-10 15</inkml:trace>
  <inkml:trace contextRef="#ctx0" brushRef="#br0" timeOffset="23952.228">14553 8366 583 0,'5'-15'269'0,"6"-22"-86"15,3-6-49-15,-3-13-9 16,2-1-1-16,-1 3-19 15,-3 5-19-15,0 15-14 16,-5 5 12-16,-4 15 24 16,0 5 1-16,-3 13-40 15,3 10-25-15,1 10-47 16,1 5-3-16,3 11 6 16,-1 3 0-16,2 8 2 15,1-3-1-15,-1 2 2 0,3-4 10 16,2-9-119-16,2-1-157 15</inkml:trace>
  <inkml:trace contextRef="#ctx0" brushRef="#br0" timeOffset="24264.9513">15060 8030 1098 0,'-11'-9'462'0,"-17"-2"-270"16,4 4-88-16,-2 12-81 16,3 8-25-16,2 10-19 15,0 4 0-15,10 8 2 16,4 3 4-16,13 1 0 16,8 1 0-16,9-5 4 15,9-6 4-15,8-13 8 16,-1-9 6-16,1-19 58 15,-6-7 25-15,-11-16 44 16,-8-2 14-16,-17-2-41 16,-4 2-24-16,-20 7-38 15,-4 5-20-15,-11 8-22 16,2 6-52-16</inkml:trace>
  <inkml:trace contextRef="#ctx0" brushRef="#br0" timeOffset="24801.1738">15363 8466 586 0,'-3'5'327'0,"-4"8"-83"16,9-7-76-16,9-7-12 16,13-12-20-16,9-8-8 15,11-20-20-15,-1-10-14 16,-4-11-22-16,-4-3 0 0,-23-5 1 16,-5-2-13-16,-17 2-25 15,-9 4-13-15,-6 20-33 16,-4 15-9-16,-1 26-14 15,-1 11-5-15,5 22 0 16,3 10 0-16,10 10 7 16,5 5 4-16,15 6 11 15,8-1 7-15,14 3 10 16,6-1 0-16,9-8 4 16,1-8 0-16,0-16-9 15,0-7-81-15</inkml:trace>
  <inkml:trace contextRef="#ctx0" brushRef="#br0" timeOffset="25056.7834">15961 8288 612 0,'0'-12'340'0,"-10"-15"-53"0,-3 4-11 16,-12 2-56-16,-2 5-40 15,-1 10-79-15,-1 5-37 16,5 11-64-16,2 6-18 15,8 10-14-15,7 3-2 16,13 4 8-16,7-3 8 16,13-6 11-16,3-6 9 0,5-18 29 15,-1-5 15-15,-4-14 22 16,-7-4 4-16,-14-4-11 16,-7-1-12-16,-11 4-35 15,-9 3-51-15,1 8-456 16</inkml:trace>
  <inkml:trace contextRef="#ctx0" brushRef="#br0" timeOffset="25561.7117">16252 8314 699 0,'1'-4'368'0,"-1"-9"-85"0,2-1-79 16,-5-3-77-16,-4-3-25 16,-8-3-40-16,-4 0-18 15,-3 5-24-15,-7 4-9 16,6 14-21-16,2 8-7 15,5 9-14-15,8 6 0 16,8 2 9-16,0 0 8 16,10-4 7-16,8 0 3 15,5-10 3-15,4-5 1 0,1-8 4 16,-5-5 2 0,-4-6 3-16,-4 0 1 0,-6 5-6 15,0 4-1-15,-2 9-2 16,0 10-1-16,0 15-4 15,0 7 1-15,-5 10-1 16,-3 1 4-16,-9-4 5 16,-7-4 3-16,-8-7 3 15,0-3 1-15,-2-11 9 16,-2-9 4-16,3-13 8 16,-1-7-2-16,8-8-13 15,7-3-29-15,13 2-109 16,4-3-177-16</inkml:trace>
  <inkml:trace contextRef="#ctx0" brushRef="#br0" timeOffset="25795.2039">16411 8510 567 0,'6'-6'404'0,"5"-6"-26"0,-2 10-119 16,0 9-39-16,-3 10-89 16,-4 6-18-16,-2 6-28 15,-5 0-15-15,0 1-26 16,1-5-16-16,4-5-17 16,3-4-58-16</inkml:trace>
  <inkml:trace contextRef="#ctx0" brushRef="#br0" timeOffset="26072.8914">16677 8547 979 0,'-5'-9'437'0,"-9"-5"-205"16,3 4-57-16,-6 8-84 15,4 6-33-15,5 10-50 0,-5 2-13 16,9 7-8-16,1 1-1 16,8-2 2-16,4 1 3 15,8-5 24-15,3-6 15 16,-2-10 42-16,2-6 28 16,-3-6 29-16,-3-9 4 15,-6-4-26-15,-8 1-26 16,-7 0-51-16,-3 6-54 15</inkml:trace>
  <inkml:trace contextRef="#ctx0" brushRef="#br0" timeOffset="26708.6551">16780 8386 1011 0,'0'1'366'15,"0"-1"-261"-15,55-2-104 16,26-5-4-16,45-5 58 16,47-1 29-16,55-5 18 15,30 1 2-15,58 2-39 16,-7 2-20-16,6 2-24 16,-12 4-3-16,-55 0-5 15,-31 0 0-15,-82 5-1 16,-41-2 17-16,-55 4-81 0,-20 0-18 15</inkml:trace>
  <inkml:trace contextRef="#ctx0" brushRef="#br0" timeOffset="27501.994">17193 7698 982 0,'-3'5'392'0,"-3"6"-229"16,-5 11-113-16,2 7-7 15,1 6-16-15,2 6-11 16,10-4-13-16,7-3-2 15,12-9-1-15,9-8 0 16,4-12 4-16,1-5 9 16,-3-4-81-16,-5-2-92 15</inkml:trace>
  <inkml:trace contextRef="#ctx0" brushRef="#br0" timeOffset="27697.6878">17380 7667 824 0,'0'-2'440'0,"1"1"-117"16,-1 6-118-16,0-5-119 16,0 30-24-16,-1 55-13 15,0-24-8-15,-2 10-11 16,1-7-5-16,0-11-6 16,1-9-5-16,1-16-3 15,2-5 19-15,3-9-118 16,0-3-66-16</inkml:trace>
  <inkml:trace contextRef="#ctx0" brushRef="#br0" timeOffset="27861.3761">17651 8021 840 0,'-6'-4'535'16,"-1"-2"18"-16,4 5-290 15,3 1-150-15,3 0-54 16,-3 0-49-16,0 0-74 16</inkml:trace>
  <inkml:trace contextRef="#ctx0" brushRef="#br0" timeOffset="28153.1798">17986 8056 860 0,'1'-9'400'0,"4"-14"-156"16,2-6-77-16,3-15-50 16,-4-6-6-16,1-6-10 15,-4 4-27-15,0 13-36 16,3 12-15-16,-6 15-8 15,0 4 1-15,1 11-12 16,0 8-3-16,0 20-17 16,-1 9 0-16,1 20 13 15,0 4 1-15,4-7 2 0,5-1 2 16,-1-15-48-16,1-5-90 16</inkml:trace>
  <inkml:trace contextRef="#ctx0" brushRef="#br0" timeOffset="28468.8987">18484 7845 857 0,'-1'-17'421'0,"-9"-15"-140"15,-4 2-67-15,-6 15-88 16,-5 9-36-16,-6 15-51 15,-5 11-20-15,-1 14-23 16,5 6-3-16,13 13-4 16,8-3 2-16,16-2 5 15,7-6 4-15,17-15 2 16,9-4 6-16,9-16 20 16,4-7 15-16,-8-16 36 15,-11-6 9-15,-9-7-4 16,-10-3-11-16,-12-3-33 15,-1 0-23-15,-12 5-88 16,-3 5-79-16</inkml:trace>
  <inkml:trace contextRef="#ctx0" brushRef="#br0" timeOffset="28731.572">18588 7586 868 0,'3'-1'523'15,"7"1"-19"-15,9 1-321 16,8-1-46-16,7 4-83 15,4-4-22-15,3-2-29 16,4 2-48-16</inkml:trace>
  <inkml:trace contextRef="#ctx0" brushRef="#br0" timeOffset="29068.2699">19000 7422 872 0,'3'1'358'0,"-2"4"-204"0,13 0-54 15,6 4-34-15,-1 0-15 16,15-2-22-16,-7-2-5 16,-2-9 2-16,-2-1 6 15,-12-8 6-15,-2-2-1 16,-5-2 27-16,-3-2 10 15,-2 3 1-15,-1 2-1 0,-2 6-52 16,1 7-23-16,0 10-25 16,0 6-6-16,-1 13 11 15,1 5 6-15,1 3 8 16,3 2 4 0,1-1 3-16,3-4 0 0,0-2 3 15,1-4 2-15,2-9-62 16,-1-2-87-16</inkml:trace>
  <inkml:trace contextRef="#ctx0" brushRef="#br0" timeOffset="29224.1858">19048 7590 709 0,'8'0'436'0,"8"-1"-29"16,8 4-137-16,11-3-103 15,4 3-48-15,6-1-49 0,1 1-19 16,-8 0-45-16</inkml:trace>
  <inkml:trace contextRef="#ctx0" brushRef="#br0" timeOffset="29749.0755">17637 8921 670 0,'11'-15'329'0,"4"-12"-115"16,10-9-57-16,-2-6-7 15,-1-5-3-15,-3-1-5 16,-5 7-39-16,-4 5-31 16,-4 15-26-16,-2 9-9 15,-3 12-24-15,1 8 2 16,2 18-18-16,2 14-8 0,3 17 9 15,-1 10 1 1,0 5 2-16,1-2 2 0,0-15 2 16,3-6-13-16,0-18-134 15</inkml:trace>
  <inkml:trace contextRef="#ctx0" brushRef="#br0" timeOffset="30056.4042">18153 8675 1160 0,'-18'-7'497'16,"-12"-1"-282"-16,6 8-129 16,1 7-49-16,11 17-57 0,-3 6-11 15,7 19 0-15,8 5 6 16,9 6 15-16,10-4 7 15,11-13 4-15,0-7 3 16,8-21 24-16,2-8 17 16,0-11 52-16,-1-12 21 15,-11-8 15-15,-7-9-12 16,-15-14-43-16,-8-1-19 16,-18-6-53-16,-4 3-35 0,-3 11-120 15,4 6 8-15</inkml:trace>
  <inkml:trace contextRef="#ctx0" brushRef="#br0" timeOffset="30267.1956">18408 8617 822 0,'21'1'395'16,"12"4"-174"-16,3 4-105 15,-5-4-38-15,-8-1-49 16,-3-1-37-16</inkml:trace>
  <inkml:trace contextRef="#ctx0" brushRef="#br0" timeOffset="30458.8016">18717 8516 962 0,'-6'-3'558'0,"-4"-4"-33"16,3 10-383-16,1 7-58 16,6 9-72-16,0 4-12 0,5 6 0 15,1 6 0-15,1 2 2 16,1-4 47-16,3-4-155 15,1-5-181-15</inkml:trace>
  <inkml:trace contextRef="#ctx0" brushRef="#br0" timeOffset="30793.4812">18929 8582 918 0,'5'-5'466'0,"1"-7"-141"16,9 2-124-16,3 5-37 16,-1 2-63-16,2 8-31 15,-10 2-43-15,0 6-9 16,-9 3-3-16,-2 2 1 15,-6 6 0-15,-9 1-1 16,-1 2-6-16,3 0-2 16,6-2-5-16,8-6 0 15,11-7 0-15,3-3 2 0,12-9 3 16,3 2 1-16,2-4-1 16,2-1-1-1,-4 3 49-15</inkml:trace>
  <inkml:trace contextRef="#ctx0" brushRef="#br0" timeOffset="31700.0673">13930 9809 889 0,'-2'0'419'0,"6"3"-122"16,15 2-188-16,25-3-79 16,12-2 4-16,9-2-11 15,0-1-6-15,-11 2-8 16,-8 1-64-16</inkml:trace>
  <inkml:trace contextRef="#ctx0" brushRef="#br0" timeOffset="31863.7003">13968 9972 1192 0,'4'1'473'0,"14"2"-297"15,15 0-47-15,19-3-52 0,5-1-15 16,3-2 26-16,0-2-114 16</inkml:trace>
  <inkml:trace contextRef="#ctx0" brushRef="#br0" timeOffset="32203.0651">14654 9973 626 0,'7'-13'304'0,"6"-23"-102"15,0-2-56-15,5-4-23 16,-1 1-7-16,0 6 8 16,-1 6 7-16,-6 12-3 15,-5 7-8-15,-5 11-44 16,-1 9-28-16,-1 19-42 16,2 10-9-16,5 22 1 15,-2 5 2-15,4 2 1 16,3-3 1-16,1-13-74 15,6-5-60-15</inkml:trace>
  <inkml:trace contextRef="#ctx0" brushRef="#br0" timeOffset="32515.8759">15182 9886 1070 0,'-11'-21'494'0,"-5"-12"-223"0,0 8-150 16,0 10-61-16,1 21-62 16,-5 13-17-16,3 16-19 15,0 10 1-15,15 11 12 16,7-3 7-16,12-5 12 16,5-6 5-16,3-14 3 15,2-4 4-15,4-16 16 16,2-8 20-16,2-15 42 15,-6-7 27-15,-8-8 16 16,-10 2-15-16,-15-5-31 16,-10-3-27-16,-12-1-33 15,-6-1 4-15,4 10-100 16,2 8 461-16</inkml:trace>
  <inkml:trace contextRef="#ctx0" brushRef="#br0" timeOffset="33295.6822">15637 10206 953 0,'0'0'416'0,"4"-1"-183"15,7-5-33-15,11-12-50 16,2-6-27-16,7-15-66 16,0-4-16-16,-3-7-16 15,-4-10 1-15,-15-11 3 16,-9-9 1-16,-14 1-5 16,-4 10-7-16,-6 24-18 15,-2 14-8-15,1 22-10 0,2 9-7 16,2 12 2-16,5 11 0 15,4 13 5-15,3 6 8 16,9 17 6-16,5 5 3 16,12 5 3-16,5-2 2 15,11-12 0-15,6-8 1 16,8-14-1-16,2-7 0 16,3-11-75-16,-3-1-54 15,-11-8-131-15,-1-2-60 0,-14-5 30 16,-5-5 55-16,-2-4 132 15,-4 1 88-15,-2-4 125 16,4 3 32-16,-7-3 42 16,-2-3-7-16,-5 2-20 15,-3 0-8-15,-6 3-11 16,-1 1-13-16,-7 5-52 16,-2 0-26-16,4 10-40 15,1 4-11-15,11 6-9 16,3 3-1-16,12 4 7 15,8-1 2-15,6-7 1 16,2-3 2-16,0-8 3 16,-5-4 5-16,-9-8 17 15,-4-2 9-15,-11-5 10 16,-8-4-2-16,-10-3-14 16,-6-5 50-16,-5 2-127 0,4 6-74 15</inkml:trace>
  <inkml:trace contextRef="#ctx0" brushRef="#br0" timeOffset="33824.2043">16523 10092 888 0,'1'-2'427'0,"-1"-6"-154"15,-1-1-49-15,-7-4-66 16,-3-2-26-16,-5 1-45 16,-6 0-18-16,1 6-37 15,-3 5-21-15,-1 4-27 16,4 8-11-16,6 5-11 15,3 1 3-15,12 6 9 16,3-4 6-16,11-5 13 16,7-4 3-16,3-10 4 15,2-2 3-15,-4-7 3 16,-2 0 0-16,-4 6-7 16,1 4-4-16,-2 9-6 0,0 7-3 15,1 11 3-15,-2 5 1 16,-2 10 2-16,0 5 1 15,-7 6 2-15,-2 2 0 16,-8-2 5-16,-12-2 5 16,-8-9 7-16,-8-5 5 15,-9-14 13-15,1-10 2 16,-1-15 1-16,8-5-3 16,13-13-26-16,11 2-11 15,18-9-22-15,8-1-26 0,14 5-46 16,6 0-39-16,2 10-178 15</inkml:trace>
  <inkml:trace contextRef="#ctx0" brushRef="#br0" timeOffset="34068.6075">16730 10378 927 0,'3'-6'442'0,"2"-9"-168"16,2 3-50-16,-4 2-76 16,-1 5-30-16,1 7-55 15,-1 6-24-15,-1 11-32 0,1 6-2 16,-2 8 1-16,-1 1-1 16,0-1-1-16,0-3 0 15,2-8 1-15,0-3-52 16,6-9-263-16</inkml:trace>
  <inkml:trace contextRef="#ctx0" brushRef="#br0" timeOffset="34357.5158">17018 10425 717 0,'-1'-5'356'0,"1"-5"-108"15,-4 2-53-15,-3 6-85 16,-1 2-41-16,-4 10-64 16,1 3-20-16,2 10-8 15,7 5 1-15,2 1 7 16,3-1 2-16,10-7 14 16,-1-4 13-16,8-10 48 15,-1-5 34-15,-3-7 47 16,-3-4 16-16,-7-7-18 15,-2 1-26-15,-9-4-47 16,-3 1-25-16,-5-4-52 16,0-2 421-16</inkml:trace>
  <inkml:trace contextRef="#ctx0" brushRef="#br0" timeOffset="35153.1389">17646 9581 1063 0,'-17'2'487'0,"-20"13"-229"15,-6 13-69-15,-5 30-98 0,4 24-38 16,18 25-42-16,13 5-3 16,29 0-5-16,14-6-2 15,11-15 1-15,1-10 13 16,10-25-84-16,0-18-45 16</inkml:trace>
  <inkml:trace contextRef="#ctx0" brushRef="#br0" timeOffset="35461.7875">17947 9779 1195 0,'0'0'514'0,"-2"2"-296"16,-2 3-62-16,3-5-96 15,-3 8-25-15,-11 22-23 16,-10 34-3-16,26-28-2 16,8-3-2-16,10-3 0 15,2-4 0-15,5-7 0 16,1-3-1-16,-2-6 14 15,3-1-56-15,-8-9-141 16</inkml:trace>
  <inkml:trace contextRef="#ctx0" brushRef="#br0" timeOffset="35668.4395">18142 9760 1074 0,'-8'4'453'0,"-1"13"-244"16,-2 9-88-16,2 18-60 15,6 8-15-15,-4 7-19 16,5-1-5-16,6-2-6 16,-1-3-3-16,3-8-3 15,0-8-1-15,0-11-1 16,-2-5 1-16,5-9-3 16,1-6-51-16</inkml:trace>
  <inkml:trace contextRef="#ctx0" brushRef="#br0" timeOffset="35844.7227">18409 10100 1226 0,'0'-2'545'0,"1"1"-293"0,6 1-96 15,-7 0-110-15,0 0-21 16,0 0 289-16</inkml:trace>
  <inkml:trace contextRef="#ctx0" brushRef="#br0" timeOffset="36169.8175">18722 10095 644 0,'3'-13'329'0,"5"-18"-84"16,2-7-26-16,-1-11-23 16,-1-6-21-16,-1 4-28 15,1 2-16-15,-2 16-27 16,-2 13-19-16,-3 9-37 15,-1 11-18-15,-1 11-36 16,-1 9-1-16,1 20 1 16,2 9 2-16,5 13 1 15,1-1 2-15,3-2 1 16,-1-7 2-16,0-10 0 16,-1-5-29-16,3-11-133 15,0-4-21-15</inkml:trace>
  <inkml:trace contextRef="#ctx0" brushRef="#br0" timeOffset="36528.9312">19238 9871 824 0,'-8'-9'438'0,"-9"-9"-114"0,-3 8-146 16,-3 5-49-16,-3 11-64 16,-1 8-26-16,2 12-30 15,-1 7-8-15,10 7-3 16,1 0-2-16,13 1 4 16,3-4 0-16,8-5 7 15,8-2 5-15,9-7 13 16,9-7 10-16,7-10 14 15,2-8 9-15,-7-11 11 16,-5-8-2-16,-9-5-11 16,-4 0-5-16,-11-3-16 15,-8-3-8-15,-9-4-20 16,-7 1-43-16,-3 5-124 16,2 4 124-16</inkml:trace>
  <inkml:trace contextRef="#ctx0" brushRef="#br0" timeOffset="37178.672">19642 9480 874 0,'3'-2'405'16,"4"1"-172"-16,-3-3-52 15,-6 5-87-15,-1-1-29 16,2 0-44-16,0 0-11 15,-6 1-5-15,-12 3 0 16,-28 6-28-16,29-4-5 16,-2 4-2-16,5 3-3 15,1 7 25-15,4-5-3 0,5-1 1 16,3 0 2-16,5-5 4 16,1-4 7-16,0-4 11 15,4-2 1-15,3-3-2 16,4 1-1-16,9 3-9 15,3 3 2-15,6 7 2 16,5 4 0-16,-2 1 2 16,-3 2-2-16,-10 0-1 15,-9 1 3-15,-17-1 5 16,-11-2 3-16,-20-3 5 16,-8-7 2-16,-3-5-10 15,2-3-39-15</inkml:trace>
  <inkml:trace contextRef="#ctx0" brushRef="#br0" timeOffset="37682.931">20025 9511 1449 0,'2'4'520'0,"0"11"-402"15,13 11-93-15,7 29 21 16,3 18-6-16,5 34-13 16,-9 4-4-16,-16 0-5 0,-10-6-3 15,-19-24 4-15,-7-2 1 16,4-5 3-16,-7-18 3 16,5-12 0-16,1-8-1 15,-6-21 6-15,9 7-29 16</inkml:trace>
  <inkml:trace contextRef="#ctx0" brushRef="#br0" timeOffset="38908.0625">13748 11614 1030 0,'0'2'437'0,"4"3"-222"0,5-3-72 16,16 2-57-16,10-2-11 16,16-3-32-16,7 1-16 15,5 0-16-15,-5 1 12 16,-6 2-163-16,-8-3-363 16</inkml:trace>
  <inkml:trace contextRef="#ctx0" brushRef="#br0" timeOffset="39080.9892">13819 11778 907 0,'7'3'444'16,"5"1"-145"-16,16-3-137 15,11-1-37-15,16 0-54 16,1-1-29-16,3 4-67 15,-3 3-316-15</inkml:trace>
  <inkml:trace contextRef="#ctx0" brushRef="#br0" timeOffset="39459.3213">14541 11760 711 0,'7'-10'320'0,"8"-18"-131"15,3-3-16-15,1-8-1 16,-3-2-14-16,-2-3-33 15,-3 1-28-15,-3 11-16 16,-3 4-8-16,-2 17-3 16,-3 3 1-16,0 12-32 15,0 9-18-15,0 13-26 16,3 14-3-16,3 8 4 16,-1 7 1-16,2 8 2 15,-5 0 1-15,6-2 1 16,0-4 13-16,2-15-86 15,4-7-56-15,-1-17-443 16</inkml:trace>
  <inkml:trace contextRef="#ctx0" brushRef="#br0" timeOffset="39792.1658">15084 11629 934 0,'-8'-12'437'0,"-5"-4"-182"15,-4 6-137-15,-1 5-35 16,-5 10-52-16,-4 6-17 16,3 15-22-16,0 5 8 15,6 10 3-15,4 6 3 0,11 3 8 16,9 2-9-16,14-9-1 15,9-9-1-15,11-20 3 16,6-9 2 0,1-12 7-16,-7-10 0 0,-11-10 44 15,-10-7 16-15,-14-8 9 16,-5 3 3-16,-17 7-52 16,-6 6-25-16,-11 15 49 15</inkml:trace>
  <inkml:trace contextRef="#ctx0" brushRef="#br0" timeOffset="40622.8134">15414 12028 678 0,'7'2'343'0,"12"-2"-70"16,4-4-20-16,9-16-34 15,1-12-43-15,4-16-80 16,0-9-31-16,-2-12-32 15,-6-1-2-15,-10 2-2 16,-4 0-2-16,-16 10-7 16,-4 7-6-16,-12 14-9 15,-4 10-4-15,6 17-5 16,0 3-6-16,3 14-13 0,0 12-2 16,-5 14 3-16,1 10 6 15,6 13 18-15,6 6 7 16,13 1 7-16,7 0 0 15,11-2-3-15,2-9-2 16,5-9-3-16,8-11-1 16,-1-15-22-16,2-3-61 15,-5-9-140-15,-5-3-66 0,-3-4-49 16,-2-6 57-16,-3-6 142 16,-2-4 67-1,-3-5 75-15,2 0 26 0,-4-3 46 16,-7-3 27-16,-8 5 58 15,-8 3-2-15,-7 7-20 16,4 6-23-16,-8 5-66 16,1 3-29-16,0 12-35 15,-2 9-7-15,12 10 6 16,5 4 8-16,17-3 6 16,3-3 2-16,8-9 5 15,1-8 2-15,-2-11 26 16,-4-3 11-16,-6-13 16 15,-8-4 12-15,-7 0-11 16,-6-3-14-16,-6 6-19 0,-2-2-10 16,-6-1-90-16,3 3-80 15</inkml:trace>
  <inkml:trace contextRef="#ctx0" brushRef="#br0" timeOffset="41167.1979">16453 11944 657 0,'1'-6'360'15,"-1"-6"-84"-15,0-3-102 16,-5-5-31-16,-4-6-28 16,-1-2-9-16,-10-1-25 15,3 1-12-15,-3 13-41 16,-3 5-21-16,1 11-20 16,-1 11-10-16,1 12-5 15,4 6 1-15,9 5 7 16,5 1 4-16,10-8 7 15,6-3 0-15,5-11 1 16,4-7 1-16,2-7 6 16,0-7 2-16,-1-9 5 15,-2 1 1-15,-2-6-2 0,-2 11-2 16,-2 8-5-16,0 0-3 16,-2 11-7-16,1 5-3 15,5 12-2-15,-4 4 1 16,2 4 4-16,-1 3 4 15,-14-4 17-15,2 3 21 16,-19 0 41-16,-9-1 10 16,-13-2 17-16,-9-5-8 0,2-10-23 15,1-8-2-15,11-12-22 16,6-7-14-16,14-7-74 16,7-6-60-16,14 3-175 15</inkml:trace>
  <inkml:trace contextRef="#ctx0" brushRef="#br0" timeOffset="41381.7446">16602 12097 1214 0,'2'-2'533'0,"5"-1"-302"16,-3 3-65-16,1 13-102 15,2 8-31-15,-4 8-16 0,0 8-4 16,0-1-4-16,-3-2 1 16,0-4-83-16,3-5-47 15</inkml:trace>
  <inkml:trace contextRef="#ctx0" brushRef="#br0" timeOffset="41660.187">16852 12204 618 0,'-5'-8'382'0,"-2"-7"-22"0,-5 5-160 16,-1 4-44-16,-2 8-73 16,-1 5-38-16,4 7-40 15,2 3-10-15,5 3 4 16,4 4 4-16,7 3 11 15,4-3 6-15,6-2 11 16,5-5 8-16,3-11 18 16,1-6 13-16,-1-10-1 15,-6-7-5-15,-6-2-14 16,-5-3-13-16,-8-1-89 16,-6 0 255-16</inkml:trace>
  <inkml:trace contextRef="#ctx0" brushRef="#br0" timeOffset="41979.8321">17109 11558 1137 0,'1'-2'510'0,"-1"0"-267"16,0 2-59-16,-1 0-100 15,0 0-33-15,-3 8-26 16,-4 13-7-16,-7 28-7 16,16-25-3-16,2-5-5 15,5 1 0-15,9-5-2 16,6-3 0-16,12 0-1 15,-3-5-15-15,-1-1-87 16,-3-6-67-16,-9-2-397 16</inkml:trace>
  <inkml:trace contextRef="#ctx0" brushRef="#br0" timeOffset="42192.275">17346 11530 737 0,'-2'6'384'0,"-8"4"-80"0,0 8-83 16,4 8-88-16,-2 5-17 15,6 14-23-15,-1 1-12 16,3 6 9-16,1-1-9 16,3-6-27-16,4 1-9 15,1-12-25-15,-1-4 11 16,-1-7-537-16</inkml:trace>
  <inkml:trace contextRef="#ctx0" brushRef="#br0" timeOffset="42666.792">18092 11514 1194 0,'-2'-4'532'0,"-3"4"-303"15,2 4-73-15,3-4-109 16,0 18-34-16,9 56-8 16,3-21 2-16,2 8 2 15,3 0-1-15,0-9-2 16,-2-9 1-16,-1-16-137 16,-3-8-422-16</inkml:trace>
  <inkml:trace contextRef="#ctx0" brushRef="#br0" timeOffset="42814.6096">17917 11709 1313 0,'7'0'486'0,"16"2"-364"16,4-2-47-16,15 6-22 0,9-4-12 15,11-2-25-15,10-1 3 16,7-3-106-16</inkml:trace>
  <inkml:trace contextRef="#ctx0" brushRef="#br0" timeOffset="43168.7852">18791 11713 786 0,'2'-6'359'0,"3"-13"-128"16,3-2-55-16,1-7-17 15,-2-4-3-15,-2-1-21 16,-5-10-11-16,0 3-45 16,-1 5-24-16,-1 13-26 15,2 12-8-15,0 11-5 16,2 2 1-16,0 10-12 15,2 4-7-15,5 13-5 16,0 10 0-16,2 11 2 16,3 7 3-16,-8 8 2 15,-2-2 3-15,0-3 0 0,-3-3 0 16,7-12-13 0,-1-11-45-16,-1-18-134 15,5-4-330-15</inkml:trace>
  <inkml:trace contextRef="#ctx0" brushRef="#br0" timeOffset="43488.757">19330 11574 1135 0,'-10'-10'471'0,"-13"-5"-285"16,0 7-52-16,-1 8-70 15,-2 5-25-15,3 11-33 16,0 4-6-16,3 9-1 16,1 3 0-16,9 7 1 15,5-2 0-15,13 4 3 16,9 0 1-16,12-10 4 16,9-6 4-16,10-14 4 15,0-11 4-15,-3-15 8 16,-1-5 25-16,-21-13 29 15,-8 0 2-15,-15-5-6 16,-17 1-26-16,-9 6-33 16,-1 0-29-16,-2 12-195 15</inkml:trace>
  <inkml:trace contextRef="#ctx0" brushRef="#br0" timeOffset="44074.7443">19645 11879 478 0,'-1'6'290'0,"1"5"-8"16,4-1-34-16,7-8-38 16,4-4-16-16,10-17-51 0,7-5-25 15,6-16-53-15,1-4-24 16,-2-7-16-16,-6-2 1 16,-13-5 2-16,-5-5-1 15,-11-7-6-15,-4 1-6 16,-8 10-14-16,-8 14-2 15,-6 25-4-15,-2 10-1 16,-3 13 3-16,0 9 2 16,7 18 0-16,5 9 1 15,11 17 2-15,6 4-2 0,11 2 4 16,7-1 1-16,8-5 1 16,5-2 0-16,1-8 1 15,2-2 0-15,-3-13 35 16,-1-3-54-16,1-13-187 15</inkml:trace>
  <inkml:trace contextRef="#ctx0" brushRef="#br0" timeOffset="44354.5456">20270 11762 413 0,'5'-7'268'0,"3"-9"16"15,-4-1-30-15,-4 0-27 16,-4 3-21-16,-8 3-43 15,-5-2-24-15,-4 8-50 16,-2 1-29-16,-2 5-42 0,2 9-13 16,1 12-11-1,5 5 0-15,12 5 4 0,6 4 3 16,12-5 1-16,5-2 0 16,6-10 7-16,4-7 6 15,0-14 23-15,-3-9 6 16,-6-10 6-16,-2-4 0 15,-10-4-21-15,-5 2 3 16,-3 1-67-16,-6 5-69 0</inkml:trace>
  <inkml:trace contextRef="#ctx0" brushRef="#br0" timeOffset="44817.8313">20512 11796 684 0,'9'-7'340'16,"3"-8"-118"-16,-3-2-103 16,4 1-32-16,-12-4-1 15,-1 1 10-15,-10 0 13 16,-1 5 3-16,-6 5-40 15,-4 3-20-15,2 9-45 0,-3 2-12 16,6 9-13-16,4 1-3 16,5 6 1-16,0-3 2 15,6-1 6-15,7-5 1 16,5-4 6-16,7-2 3 16,0-6 2-16,-1 0 2 15,1 1-7-15,-6 3-4 16,8 12-11-16,-3 6 0 15,2 12 8-15,-1 6 6 16,-5 0 10-16,-4-2 2 0,-8-5 6 16,-2-3 1-16,-12-8 4 15,-4-4 3-15,-11-6 5 16,-3-7 3-16,1-5-3 16,0-2-2-16,10-7-12 15,6 3-19-15,7-1-89 16,7 2-73-16</inkml:trace>
  <inkml:trace contextRef="#ctx0" brushRef="#br0" timeOffset="45048.7796">20699 12044 752 0,'7'-9'459'0,"4"-8"-38"15,1 6-183-15,-2 8-50 16,-4 7-81-16,-4 8-24 16,-2 6-44-16,-1 5-2 15,-3 5-9-15,-1 1-6 16,3 1-10-16,1-3-3 16,2-5-33-16,3-3-69 15</inkml:trace>
  <inkml:trace contextRef="#ctx0" brushRef="#br0" timeOffset="45335.9195">20985 12071 879 0,'-5'-3'425'0,"-7"-5"-170"16,2 7-78-16,2 6-110 15,-1 2-34-15,2 9-36 16,1 4-4-16,3 3 6 16,3 3 2-16,5-2 11 15,3 0 11-15,4-6 22 16,4-6 20-16,-1-11 23 16,2-2 0-16,-4-9-13 15,-2-3-16-15,-4-3-20 16,-3 0-7-16,-5 1-41 0,1-1 103 15</inkml:trace>
  <inkml:trace contextRef="#ctx0" brushRef="#br0" timeOffset="45811.9812">21227 11672 799 0,'0'-5'398'0,"5"-4"-128"16,4-5-101-16,7-9-70 16,4-2-6-16,-1-12 20 0,2-4 4 15,-10-6-9-15,-3 1-6 16,-5 2-43-16,-3 8-15 15,-1 17-27-15,-4 6-17 16,0 17-10-16,-2 8-3 16,4 23-3-16,0 9 3 15,6 16 5-15,2 4 3 16,4 0 3-16,0-2 2 16,1-7 1-16,0-2 0 15,-7-11-55-15,3-10-54 0,-3-12-432 16</inkml:trace>
  <inkml:trace contextRef="#ctx0" brushRef="#br0" timeOffset="46165.2292">21722 11428 900 0,'-7'-16'434'16,"-7"-11"-169"-16,0 13-132 16,-3 6-29-16,-6 18-46 15,-5 7-15-15,-1 14-14 16,3 6-5-16,9 7-13 16,6 1-5-16,13 1-2 0,5-1 0 15,10-8 1-15,6-2 1 16,14-13 5-16,5-9-1 15,7-13 5-15,1-9 2 16,-10-14 11-16,0-6 21 16,-21-5 18-16,-5-2 9 15,-20-2 1-15,-11 3-19 0,-14 5-27 16,-7 2-16 0,4 10-52-16,4 2-58 0</inkml:trace>
  <inkml:trace contextRef="#ctx0" brushRef="#br0" timeOffset="46739.0912">22248 11050 798 0,'3'-3'417'0,"-1"-3"-133"15,-2 5-140-15,-1 0-47 16,0 0-71-16,0 1-17 15,-1 0-6-15,-11 2-1 16,-31 6 3-16,25-8 0 16,2 0-1-16,-1 0-3 15,-3 5 14-15,1 1 9 16,-1 7 10-16,3-1 2 16,5 5-14-16,6 1-12 0,4 0-9 15,3-4 0 1,1-6 5-16,4-7 13 0,3-4 19 15,3-2 3-15,5-5-2 16,5 4-12-16,3-1-22 16,6 3-5-16,3 4-3 15,0 2-3-15,3 11 0 16,-6 2 2-16,-6 7 2 16,-4 2 1-16,-13-3 2 15,-6 1 5-15,-12-2 15 16,-8-5 10-16,-16 1 12 15,-4-5 3-15,-9-3-5 16,1-2-5-16,9-5-12 16,8-1 20-16,15-6-69 0</inkml:trace>
  <inkml:trace contextRef="#ctx0" brushRef="#br0" timeOffset="50839.1608">13625 13244 758 0,'9'5'304'0,"17"2"-200"15,6 2-19-15,13-1-33 16,7 0-21-16,4 2-1 15,3 1-81-15</inkml:trace>
  <inkml:trace contextRef="#ctx0" brushRef="#br0" timeOffset="51013.7329">13636 13445 886 0,'11'2'380'0,"14"7"-194"16,10 1-46-16,17 0-36 16,6-2-26-16,10-1-15 15,5-4-90-15</inkml:trace>
  <inkml:trace contextRef="#ctx0" brushRef="#br0" timeOffset="51428.3686">14570 13361 646 0,'7'-13'292'16,"4"-18"-114"-16,5 0-13 16,-6-6-12-16,-1 0-11 15,1-1-31-15,-7 3-8 16,5 9-8-16,-8 6-23 0,2 14-24 15,-2 6-15-15,-4 19-29 16,3 11 5-16,-3 19-4 16,4 12-1-16,1 17-1 15,3 0 0 1,3-3 1-16,-3-8 0 0,3-19 3 16,0-7 0-16,2-18-46 15,4-8-52-15</inkml:trace>
  <inkml:trace contextRef="#ctx0" brushRef="#br0" timeOffset="51732.0973">15084 13276 843 0,'-9'-10'485'0,"-9"-6"-86"15,-5 0-153-15,-5 8-114 0,4 4-48 16,3 10-33-16,3 9-29 15,3 18-31-15,2 11-5 16,13 9 6-16,5 4 2 16,15-5-2-16,7-7 0 15,7-10-1-15,2-10-1 16,6-14 3-16,-8-9 3 16,3-13 8-16,-6-9 8 15,-11-14 11-15,0-4 14 16,-20-10 17-16,-6 2 0 0,-14 4-6 15,-8 4-15-15,-5 14-28 16,3 7-15-16,-1 9-153 16</inkml:trace>
  <inkml:trace contextRef="#ctx0" brushRef="#br0" timeOffset="52281.4131">15411 13647 458 0,'-6'8'195'0,"-1"7"-49"16,8-5-27-16,20-15 33 15,10-9-4-15,16-19-47 16,6-12-31-16,0-16-6 16,-5-6 3-16,-17-10 7 15,-6 1 6-15,-16 1 7 16,-7 3-21-16,-11 23-22 16,-4 8 0-16,-10 25-35 15,1 17 6-15,-5 10-1 16,1 11-12-16,5 18-8 15,4 4-2-15,13 22 0 16,4 5 2-16,17 4 2 16,4 1 2-16,10-10 2 15,0-10 2-15,5-14 0 16,3-6-15-16,3-10-97 16,2-6-96-16</inkml:trace>
  <inkml:trace contextRef="#ctx0" brushRef="#br0" timeOffset="52520.1254">16079 13588 658 0,'2'-11'411'0,"3"-8"-45"16,-7 4-129-16,-5 0-59 15,-3 3-73-15,-6 1-32 16,-3 7-58-16,0 9-17 0,1 12-31 16,3 6-3-16,15 8 6 15,6 0 8-15,15-3 14 16,8-3 2-16,3-13 5 15,0-6 2-15,-8-13 13 16,-5-6 9-16,-10-4 17 16,-7-5 2-16,-7-2-3 15,-9-2-9-15,-13-5-58 16,2 5-91-16</inkml:trace>
  <inkml:trace contextRef="#ctx0" brushRef="#br0" timeOffset="52997.2645">16377 13484 2116 0,'-16'-1'2'16,"4"0"-2"-16,-14 3-7 15,6 11-15-15,6 2-14 0,4 4 0 16,11 1 12-16,2-8 5 16,12 1 10-16,3-7 4 15,5-7 5-15,1 0 4 16,-2-6 4-16,0 4 0 15,-3 3 6-15,-2 0-1 16,2 13 0-16,1 6 2 16,-1 14-8-16,0 8 0 15,-12 6-4-15,-6 3 1 0,-9 1-1 16,-10-1 2-16,-8-11 3 16,-4-7 3-16,-8-16 8 15,2-7 4-15,3-13 0 16,3-7-5-16,13-8-18 15,4-4-8-15,13 1-15 16,7 3-16-16,8 3-69 16,4 2-58-16</inkml:trace>
  <inkml:trace contextRef="#ctx0" brushRef="#br0" timeOffset="53158.9662">16581 13763 894 0,'2'-4'487'0,"4"-2"-105"15,-6 3-131-15,0 6-136 16,3 2-46-16,-3-5-47 16,0 14-9-16,8 52-6 0,-5-28-1 15,-3-1-2-15,1-3 0 16,5-4-64-16,-2-5-70 16</inkml:trace>
  <inkml:trace contextRef="#ctx0" brushRef="#br0" timeOffset="53437.7238">16862 13864 783 0,'-1'-9'378'16,"-2"-8"-149"-16,-7 3-50 15,-1 3-18-15,-5 5-44 16,-2 7-32-16,-1 8-48 15,2 10-22-15,3 7-16 16,3 1-3-16,11 5-1 16,7-3 2-16,11-6 3 15,3-5 2-15,7-13 26 16,1-5 17-16,-4-13 31 16,-1-4 12-16,-9-7-9 15,-6-4-13-15,-9 4-34 16,-6-3-48-16</inkml:trace>
  <inkml:trace contextRef="#ctx0" brushRef="#br0" timeOffset="53782.1305">17141 13017 1028 0,'-4'1'519'16,"-2"5"-165"-16,-8 5-190 15,-4 3-48-15,1 5-64 16,5 3-16-16,6 4-22 15,2 4-7-15,11 4-5 16,1-4-2-16,12 0 1 16,7-7 1-16,5-3 2 15,6-5 1-15,0-9 1 16,-3-2-19-16,-5-9-116 16,-4-3-98-16</inkml:trace>
  <inkml:trace contextRef="#ctx0" brushRef="#br0" timeOffset="53953.1681">17312 13063 570 0,'-1'2'395'0,"1"7"27"15,2 12-221-15,0 9-31 16,2 18-55-16,-4 7-14 16,0 13 2-16,-1 2-5 15,-3-5-28-15,2-6-15 16,0-20-30-16,2-3 0 15</inkml:trace>
  <inkml:trace contextRef="#ctx0" brushRef="#br0" timeOffset="54400.7695">17940 13101 1049 0,'0'-4'457'0,"5"6"-247"16,-1 7-44-16,4 19-76 15,4 14-26-15,-3 18-30 16,2 10-11-16,-1 1-8 16,-4-6-1-16,-2-10-2 15,3-11 41-15,-6-18-131 16,1-3-93-16</inkml:trace>
  <inkml:trace contextRef="#ctx0" brushRef="#br0" timeOffset="54555.621">17781 13376 1018 0,'5'-3'431'0,"13"2"-195"16,9 1-138-16,23 0-39 16,8-1-8-16,8-1-24 15,1-5-7-15,-3 1-115 16</inkml:trace>
  <inkml:trace contextRef="#ctx0" brushRef="#br0" timeOffset="55030.8491">19025 13107 790 0,'-10'-2'342'0,"-5"2"-172"16,-11 0-84-16,-5 1-46 16,2 1-12-16,-13-2-11 15,-1-4-3-15,7 1-10 16,2 0-3-16,12 7-6 16,4 2-18-16,2 3 44 15,2 6 20-15,2-1 37 16,3 7 28-16,4 2-25 15,0-5-14-15,4 0-24 16,1-2-9-16,4-9-10 16,4-1-1-16,9-8-3 15,4-6-3-15,11-4-7 16,8-1-7-16,10 5-5 16,3 8-1-16,-1 13-2 0,-5 6 1 15,-13 13 4 1,-10 6 2-16,-14 7 11 0,-3 4 11 15,-16-3 12-15,2-1 2 16,-15-10-1-16,-10-4-7 16,-7-12-6-16,-6-6 1 15,-3-12 1-15,7-9-24 16,10-7-88-16,7-9-57 16,14-5-171-16</inkml:trace>
  <inkml:trace contextRef="#ctx0" brushRef="#br0" timeOffset="55414.7463">19402 13225 718 0,'-1'-7'373'0,"-4"-8"-91"16,-4 1-43-16,-4 5-78 16,-3 1-38-16,-7 4-68 15,-1 5-24-15,-7 11-31 16,3 5-13-16,5 12-11 16,1 9 0-16,15 10 6 15,6 7 4-15,11 0 9 0,12-1 1 16,13-15 0-1,8-8 0-15,7-15 4 0,-1-13 0 16,-4-10 43-16,-8-9 20 16,-11-15 46-16,-1-4 16 15,-12-10-18-15,-8-3-14 16,-13 3-41-16,-12 1-16 0,-10 12-47 16,-1 6 142-1</inkml:trace>
  <inkml:trace contextRef="#ctx0" brushRef="#br0" timeOffset="56464.9313">19807 13709 771 0,'8'-4'313'0,"16"-7"-183"0,13-12-40 16,11-23 7-16,8-11-11 16,-2-24 15-16,0-6 1 15,-7-5 3-15,-9 4-3 16,-15 19-21-16,-13 15-5 15,-20 24-5-15,-7 4-10 16,-14 23-25-16,0 2-10 0,1 10-30 16,6 13-9-16,4 12-6 15,4 11 1-15,9 16 5 16,8 13 2-16,16 7 7 16,6-5 0-16,14-9 4 15,2-14 0-15,10-19 0 16,3-5 3-16,-3-11-47 15,-3-5-33-15,-10-7-92 16,0 1-41-16,-6-9 37 16,-9-4 33-16,5-2 95 15,-7-4 32-15,-8 2 87 16,2 0 36-16,-10-4 42 16,1 1 23-16,-2-6-54 15,-1 0-27-15,-3-2-34 16,-3 1-9-16,-6 9-21 15,-3 3-9-15,-6 9-18 16,-4 7-11-16,6 7-9 16,0 3 0-16,11 6 1 0,10 0 3 15,8-4 5-15,8 2 1 16,6-11 5-16,2-5 3 16,1-6 10-16,-6-9 6 15,-8-6 23-15,-8-1 4 16,-7-3-3-16,-6 4 15 15,-3-3-114-15,3 3 382 16</inkml:trace>
  <inkml:trace contextRef="#ctx0" brushRef="#br0" timeOffset="56958.0055">20888 13605 958 0,'0'-6'434'0,"1"-4"-202"16,-1-1-39-16,0 0-58 15,0-2-22-15,-10-5-35 16,-4 1-17-16,-13-4-29 15,0 6-16-15,-2 8-25 0,-1 7-10 16,6 10-13-16,3 5-1 16,11 6 11-16,8 2 5 15,14-6 10-15,5-2 1 16,11-8 3-16,3-3 3 16,-1-4 2-16,-2-3 2 15,-5-1 2-15,-5 0-3 16,-4 10-3-16,-2 1-3 15,-2 14-3-15,-1 3 2 16,-1 8 1-16,0 6 1 16,-5 1 1-16,-6 0 1 0,-5-1 2 15,-6-4 2-15,-9-4 5 16,-5-7 4-16,-6-11 4 16,0-10 2-16,5-10-8 15,8-6-19-15,13-4-87 16,8-1-46-16,11 5-130 15,6 3-145-15</inkml:trace>
  <inkml:trace contextRef="#ctx0" brushRef="#br0" timeOffset="57190.732">21034 13828 1109 0,'5'-7'519'0,"-2"-6"-234"0,3 3-67 16,-2 12-112-16,-3 5-36 15,-1 14-44-15,-2 10-7 16,-4 8-5-16,-3 3-8 16,2-1 8-16,2-5-41 15,7-13-121-15,8-3-112 16</inkml:trace>
  <inkml:trace contextRef="#ctx0" brushRef="#br0" timeOffset="57481.1781">21277 13869 491 0,'3'-7'253'0,"2"-7"-45"16,-4 4-31-16,-7 9-26 15,-6 2-22-15,0 8-54 16,-2 6-24-16,4 9-35 16,0 4-11-16,6 1-6 15,4 1-3-15,3-3 2 16,9-5 2-16,6-6 14 16,4-2 15-16,2-13 34 15,2 2 28-15,-6-7 39 16,-3-4 5-16,-7-3-12 0,-7-5-23 15,-1-7-50-15,0-1-19 16,-2 0-48-16,-1-1-83 16</inkml:trace>
  <inkml:trace contextRef="#ctx0" brushRef="#br0" timeOffset="57859.1983">21568 13495 658 0,'3'-20'377'0,"1"-25"-31"15,1-3-87-15,2 7-68 16,-3 2-22-16,1 11-31 16,-2 10-26-16,-3 6-44 15,1 8-20-15,2 2-45 16,-2 0-2-16,-1 1-3 16,0 0-5-16,0 1-2 15,0 0-2-15,0 0-4 0,7 18 0 16,8 58 1-16,-15-17 2 15,1 10 7-15,1 2 3 16,4-11-36-16,3-10-52 16</inkml:trace>
  <inkml:trace contextRef="#ctx0" brushRef="#br0" timeOffset="58275.101">22058 13286 818 0,'-3'-10'417'0,"-9"-6"-115"15,-1 0-71-15,-1 10-90 16,-1 4-39-16,-4 4-63 16,-1 5-23-16,0 8-23 15,-2 5-6-15,2 12 2 16,5 9 1-16,9 8 4 16,1 2 1-16,10 2 1 0,2-7 1 15,11-9 2-15,4-11 0 16,10-15 0-16,7-8 1 15,7-15 6-15,1-8 3 16,0-10 15-16,-6-5 8 16,-12-5 5-16,-6-3 3 15,-17-2-9-15,-10 3-10 16,-18 7 0-16,-6 7-30 16</inkml:trace>
  <inkml:trace contextRef="#ctx0" brushRef="#br0" timeOffset="59178.7269">19709 14260 1284 0,'7'-13'404'16,"8"-8"-389"-16,32-15-76 16,17-8 0-16,37-19 89 15,22-18 20-15,56-31 20 16,34-19 7-16,71-33-47 16,35-14-14-16,36-9-9 15,5 2 0-15,-41 34-1 16,-40 26 1-16,-84 51-2 15,-43 26 1-15,-70 25 2 16,-28 10-1-16,-37 7 0 16,-13 3 2-16,-9 0 1 15,-3-7 4-15,-6-2 0 16,3 1-2-16,-2-3-3 16,-1 2-3-16,4 6-4 0,-4-4-4 15,1 4 0-15,3 0 1 16,8 0-54-16,2 1-24 15,16-5-16-15,6 2-5 16,4-6 57-16,8 5 24 16,-10 7 28-16,-4 4 23 15,-10 15 50-15,-7 7 22 0,-15 6 18 16,-2 4-9-16,-8 2-40 16,-1-4-19-16,14-7-47 15,6-4-62-15</inkml:trace>
  <inkml:trace contextRef="#ctx0" brushRef="#br0" timeOffset="59659.7055">23208 12525 804 0,'5'-14'364'0,"2"-18"-137"0,1-4-19 16,-2 2-14-16,-2 5-3 15,-3 11-29-15,0 7-31 16,-2 6-57-16,1 4-32 16,0 7-47-16,0-6 0 15,-1 9-1-15,1 21 1 16,4 44 1-16,-2-34 1 15,7-1 3-15,-4 0 0 16,-2-6-28-16,-2-2-10 16,-8-8-16-16,-6-5-6 0,-3-5 27 15,0-3 11-15,1-6 19 16,3-2 4-16,7-2-1 16,1-2-3-16,9-2-9 15,-5 3-1-15,0 0 9 16,15 1 9-16,41-1 23 15,-18 1 8-15,-5-2-1 16,1-2-4-16,-10 4-5 16,-5 1 4-16,-10 2 4 15,-4 1 1-15,-5 3-9 16,-3 0-8-16,0 0 21 16,-2-4-18-16</inkml:trace>
  <inkml:trace contextRef="#ctx0" brushRef="#br0" timeOffset="60592.3856">13419 15048 745 0,'6'2'293'16,"14"-2"-158"-16,11 2-57 15,19-2-7-15,4 0-10 16,8 6-38-16,-5-4-5 0,-9 0 10 15,-5-1-38-15</inkml:trace>
  <inkml:trace contextRef="#ctx0" brushRef="#br0" timeOffset="60757.6193">13506 15153 819 0,'14'3'405'16,"6"-1"-138"-16,19 3-95 16,6-1-27-16,4 0-56 15,4 3-16-15</inkml:trace>
  <inkml:trace contextRef="#ctx0" brushRef="#br0" timeOffset="61520.3187">14846 14877 447 0,'3'-2'317'0,"-2"0"74"0,-3 4-123 15,1-2-111-15,-9 2-33 16,-22 2-81-16,-36 2-15 15,32-12-11-15,3 3-5 16,6-4-10-16,5 2-5 16,6 8-9-16,-1 1-3 15,9 11-3-15,0 4-1 16,4 9-3-16,-2 6 1 16,-2-2 12-16,-1 3 10 15,-1-13 12-15,3-3 2 0,7-7-2 16,0-9 0-16,7-6 3 15,6-6-2-15,7-8-6 16,3 0-4-16,7 4-1 16,1 5-2-16,6 18 7 15,3 7 0-15,4 15 0 16,-3 6 3-16,-11 4 0 16,-8 4 1-16,-14-2-1 15,-8 1 1-15,-16-6 3 16,-7-3 5-16,-14-16 7 15,-5-5 1-15,-2-15-2 16,-3-3-20-16,7-8-32 16,3-4-17-16,12-3-34 15,10 0-8-15,19 0-46 16,11 3-14-16,17 1-226 16</inkml:trace>
  <inkml:trace contextRef="#ctx0" brushRef="#br0" timeOffset="61860.0452">15164 15113 748 0,'-2'-10'415'0,"1"-7"-102"16,-4 4-96-16,-7 0-51 16,3 7-70-16,-6-2-29 0,-6 6-46 15,3 5-4-15,-10 6-24 16,3 10-8-16,7 14-6 15,5 3 1-15,17 15 9 16,8 5 1-16,13-5 4 16,8 0 1-16,5-21 2 15,4-11 1-15,7-19 4 16,-2-11 4-16,-1-17 26 16,-3-9 26-16,-12-5 28 15,-8-3 2-15,-17 1-14 16,-9 5-23-16,-22 4-20 15,-7 5-2-15,-9 10-14 16,-1 2-7-16,8 11-63 16,9 6-55-16</inkml:trace>
  <inkml:trace contextRef="#ctx0" brushRef="#br0" timeOffset="62195.3795">15865 14941 1212 0,'-2'-2'543'0,"1"5"-310"16,-1 8-71-16,5 15-114 15,2 11-33-15,6 12-5 16,4 7-1-16,2 6-4 16,-1 3-1-16,-3-6 3 15,-3-6 1-15,-4-14-35 16,0-8-45-16,-3-15-383 15</inkml:trace>
  <inkml:trace contextRef="#ctx0" brushRef="#br0" timeOffset="62390.858">15767 15175 1162 0,'2'-4'518'0,"3"-2"-264"15,11 4-136-15,6 4-34 16,17 7-42-16,11-1-7 16,8 0-11-16,4-3-6 15,-6-9-44-15,-2 2-77 0</inkml:trace>
  <inkml:trace contextRef="#ctx0" brushRef="#br0" timeOffset="63225.2315">17175 15222 1584 0,'1'0'650'0,"0"0"-427"15,-3 0-75-15,2 0-105 16,0 0-27-16</inkml:trace>
  <inkml:trace contextRef="#ctx0" brushRef="#br0" timeOffset="63823.0655">17517 15394 429 0,'1'-6'285'16,"7"-3"-26"-16,5-14-107 15,8-2-39-15,10-14-67 16,0-6-16-16,0-9 23 16,-6-8 16-16,-18-10 26 15,-9-10 6-15,-16-2-12 16,-7 4-21-16,-3 26-19 0,0 18-1 15,-4 28-18-15,2 8 4 16,0 15-13-16,2 8-11 16,13 22-12-16,10 12-3 15,17 18-1-15,12 4 3 16,8-5 3-16,3-6 2 16,2-13 4-16,-5-6 0 15,2-11 2-15,-1-5 41 16,-6-9-141-16,-1-6-89 15</inkml:trace>
  <inkml:trace contextRef="#ctx0" brushRef="#br0" timeOffset="64091.0812">18009 15205 904 0,'5'-8'384'0,"-2"-10"-216"15,-1 0-26-15,-2 2-17 16,-9-1-9-16,-2 7-16 15,-1 1-13-15,-5 9-54 16,-1 6-19-16,3 10-21 16,2 6-4-16,13 8 2 15,9 5 1-15,8-4 2 16,10-4 1-16,1-11 5 16,-4-7 2-16,4-9 8 15,-11-6 7-15,-8-9 21 16,-3-3 8-16,-12-4 0 15,0 2-6-15,-5 2-42 0,4 0-49 16</inkml:trace>
  <inkml:trace contextRef="#ctx0" brushRef="#br0" timeOffset="64602.3036">18366 15276 517 0,'4'-7'304'16,"4"-4"-50"-16,1 1-82 16,-3-5-23-16,-3 0-22 15,-3-2-8-15,-11-3-18 16,0 5-8-16,-11-2-26 15,-3 4-13-15,1 10-30 16,0 1-16-16,6 9-25 16,3 6-7-16,8 3 0 15,4 1 3-15,8 2 10 16,7-2 3-16,6-5 4 16,2-3 0-16,3-6 3 0,0-1 1 15,-3-2 0-15,2 1-1 16,1 8-7-16,-3 5-3 15,1 13-4-15,-6 8 1 16,-3 12 5-16,0 5 4 16,-7-1 5-16,-5-2 0 15,-7-9 5-15,-7-3 1 16,-13-4 4-16,-3-3 2 16,-9-6 8-16,-2-4 4 15,5-17 4-15,4-3 2 16,10-14-10-16,7-5-6 0,9-4-14 15,6-1-6-15,10 2 5 16,6-1-28-16</inkml:trace>
  <inkml:trace contextRef="#ctx0" brushRef="#br0" timeOffset="65531.711">18869 14827 554 0,'0'-1'379'16,"0"-3"1"-16,-2 3-131 15,1 1-46-15,0 0-64 16,0 0-30-16,-7 22-50 15,-35 34-16-15,35-25-25 16,5 3-6-16,14-5-7 16,7-4-1-16,18-6 1 0,6-9 0 15,1-4 3-15,0-5 2 16,-11-2-62-16,-4-4-37 16,-11 0-165-16</inkml:trace>
  <inkml:trace contextRef="#ctx0" brushRef="#br0" timeOffset="65728.3075">19073 14782 1004 0,'-2'0'474'0,"-7"5"-209"16,7 6-80-16,-5 19-89 16,1 11-31-16,2 17-21 15,1 3-8-15,1 2-15 16,0-3-4-16,5-12-8 15,-1-2 0-15,8-11-39 16,3-3-75-16</inkml:trace>
  <inkml:trace contextRef="#ctx0" brushRef="#br0" timeOffset="66142.9911">18517 15956 557 0,'0'-1'296'0,"0"-6"-73"15,2-5-76-15,2-10-26 16,1-3 3-16,-1-6 26 16,-2 0-3-16,1 4-6 15,0 6-8-15,-3 10-27 16,0 6-9-16,0 11-39 15,-4 7-28-15,4 12-30 16,-1 10 0-16,1 7 1 16,0 0 2-16,6-4-1 15,-3-7 44-15,5-12-139 16,2-4-88-16</inkml:trace>
  <inkml:trace contextRef="#ctx0" brushRef="#br0" timeOffset="66442.3777">18679 15869 738 0,'-6'-9'417'0,"-1"-9"-66"16,1 6-181-16,-3 5-46 16,5 7-83-16,-2 4-33 15,4 11-31-15,2 5-5 16,2 10 10-16,7 4 3 15,4 3 9-15,1-4 3 16,4-13 4-16,0-5 3 16,2-17 11-16,2-6 25 0,0-8 38 15,1-6 28 1,-7-9 53-16,-5 2-2 0,-11 1-6 16,-8 1-29-16,-10 11-66 15,-2 7-26-15,-3 9-67 16,2 1-11-16</inkml:trace>
  <inkml:trace contextRef="#ctx0" brushRef="#br0" timeOffset="74035.1043">16462 15084 308 0,'6'-19'265'0,"2"-26"103"16,4 12-50-16,-8 4-52 15,1 12-25-15,-5 10-71 16,0 0-41-16,2 13-61 15,1 4-30-15,7 14-34 16,-3 4-3-16,1 9 6 16,-3 4 4-16,-1 10 23 15,-2 4 2-15,-2 3-2 16,-3 0-1-16,0-9 16 16,3-8-73-16,10-14-146 0</inkml:trace>
  <inkml:trace contextRef="#ctx0" brushRef="#br0" timeOffset="74425.5725">16824 14968 739 0,'-11'-6'425'16,"-8"0"-67"-16,2 11-182 16,-3 7-51-16,3 18-76 15,3 4-27-15,4 12-21 16,3 6-2-16,7 3 0 16,4 4 1-16,10-5-1 15,6-9 0-15,6-13-3 16,6-12-1-16,9-19 4 15,5-9 2-15,4-18 35 16,-2-7 25-16,-13-8 38 16,-10-3 25-16,-17-4 16 15,-3 3-6-15,-20-4-28 16,-5 4-22-16,-11 5-48 0,-7-2-17 16,6 15-29-16,1 4-35 15,10 15-83-15</inkml:trace>
  <inkml:trace contextRef="#ctx0" brushRef="#br0" timeOffset="79808.6055">16606 15905 502 0,'-2'2'210'0,"-10"2"-95"0,3 10-68 15,2 3-8-15,-2 6 2 16,4 5-3-16,17 6-6 16,-4 0 3-16,10 4-7 15,6-3-6-15,4-7-8 16,14 0-4-16,9-11 1 15,7-7 1-15,17-5 1 16,5-5 2-16,9-14 0 16,2-3 29-16,6-7 17 15,3 1 14-15,-7 12 19 16,-11 8-28-16,-28 15-15 16,-17 9-15-16,-15 9-19 0,-1 4-3 15,1-6 6-15,5 0-30 16</inkml:trace>
  <inkml:trace contextRef="#ctx0" brushRef="#br0" timeOffset="80439.1683">17676 16336 305 0,'0'-3'219'16,"2"-7"13"-16,4-1-37 16,5-5-64-16,5-3-26 15,9-3-16-15,6-3-5 16,14-3-17-16,9 1-10 16,9-1-34-16,0 7-13 0,-2 13-12 15,-7 11-4-15,-4 22-2 16,-2 10 4-16,8 12 4 15,5 0 2-15,11-3 5 16,4-10 1-16,11-17 7 16,5-17 39-16,10-28 45 15,-3-12 22-15,-15-16 36 16,-14 1-27-16,-25 6-39 16,-11 8-22-16,-15 13-38 15,-7 4-34-15,-15 13-124 16,-3 2-12-16</inkml:trace>
  <inkml:trace contextRef="#ctx0" brushRef="#br0" timeOffset="81074.8171">17042 16720 671 0,'1'-11'294'0,"-1"-13"-94"15,15 3-117-15,8-4 4 16,5 7 13-16,2 6-14 15,-1 11-34-15,-3 12-11 16,-3 12-15-16,-2 5-1 16,-3 0 5-16,3-6 4 0,5-13 19 15,5-8 21-15,0-13 29 16,-3-4 7-16,-14-6-17 16,-5 2-24-16,-13 10-49 15,-4 2-48-15,-5 7-150 16,2 2-140-16</inkml:trace>
  <inkml:trace contextRef="#ctx0" brushRef="#br0" timeOffset="81263.5706">17044 16913 722 0,'5'3'329'0,"9"0"-134"16,8-3-10-16,15-3-11 0,6-5-28 16,10 0-59-16,4 2-16 15,1-1-38-15,-3 3-34 16</inkml:trace>
  <inkml:trace contextRef="#ctx0" brushRef="#br0" timeOffset="81713.8886">18029 16569 756 0,'-6'-7'393'0,"-11"-2"-96"16,-5 4-60-16,-10 11-88 16,-8 7-44-16,-2 11-71 15,-3 5-22-15,3 9-18 16,10 7-5-16,12 5-2 15,11 0-1-15,17 0 1 0,10-4 0 16,20-15 3-16,9-8 3 16,14-21 9-1,-1-9 5-15,-13-11 42 0,-5-5 15 16,-27-6 55-16,-11 2 26 16,-13 8-29-16,-15 3-13 15,-23 13-58-15,-8 3-27 16,-7 3-40-16,5-1-62 15</inkml:trace>
  <inkml:trace contextRef="#ctx0" brushRef="#br0" timeOffset="82412.4256">20099 15295 271 0,'-9'1'199'0,"-6"-1"-8"0,3-6-29 16,2-4-27-16,10-6-39 16,0-1-18-16,12-3-11 15,5-1 12-15,7-1 20 16,9 3 16-16,0 2 4 16,-1 5-18-16,-3 12-26 15,-1 6-20-15,-4 15-23 16,1 4 0-16,2-1-8 15,-1-2 2-15,6-13 3 16,-5-6 4-16,-1-10 13 16,-6-7 4-16,-14-5 1 15,-1 3-7-15,-11 1-63 16,-4 4-55-16,-1 8-119 16,-1 5-67-16</inkml:trace>
  <inkml:trace contextRef="#ctx0" brushRef="#br0" timeOffset="82623.1239">20080 15489 764 0,'-4'2'375'0,"2"5"-148"15,11-4-67-15,9-3 2 0,17-1-12 16,10-6-3-16,16 2-36 15,6-1-31-15,-2 1-45 16,-10 5-14-16,-12 1-11 16,-13-1 5-16</inkml:trace>
  <inkml:trace contextRef="#ctx0" brushRef="#br0" timeOffset="83309.9348">21474 14958 450 0,'10'-9'293'0,"14"-5"38"16,-10 3-70-16,-13 6-49 16,-1 5-40-16,-16 8-74 15,-2 4-26-15,-5 1-37 16,-3-1-2-16,-8-7-11 16,1-2-4-16,-4-2-17 15,-1-3-10-15,8 0-12 16,3 0-4-16,5 2 2 15,2 6 7-15,2 7-1 16,3 2 0-16,3 8 0 16,5 0 0-16,7-1 6 15,3-5 2-15,7-6 8 16,3-7 3-16,3-7 8 16,2-2 3-16,8 0 0 0,-1-7-2 15,10 5-4-15,3 1 0 16,6 4-4-16,3 8-1 15,-9 10-2-15,-1 7 0 16,-14 10 5-16,-9 2 2 16,-14 4 9-16,-10 0 7 15,-12 2 5-15,-3 1 1 16,-3-5 1-16,-6-6-3 16,-2-13-22-16,0-11-30 15,6-12-73-15,9-8-81 0,14-9-272 16</inkml:trace>
  <inkml:trace contextRef="#ctx0" brushRef="#br0" timeOffset="83704.0256">22085 15043 542 0,'-5'-13'367'0,"-9"-8"62"15,-2 0-184-15,-6 6-89 0,-3 10-41 16,-4 5-66-16,1 8-22 16,-5 7-27-16,1 4-8 15,4 12-18-15,0 2 0 16,16 11 0-16,7 2 3 15,13 2 11-15,5 4 4 16,11-6 12-16,5-6 3 16,2-11 13-16,5-11 8 15,-1-16 24-15,2-8 14 0,-10-11 28 16,-5-4 10-16,-21-4-4 16,-10-3-13-16,-23 4-34 15,-7 1-17-15,-9 5-26 16,6 7-4-16,11 7-133 15</inkml:trace>
  <inkml:trace contextRef="#ctx0" brushRef="#br0" timeOffset="84339.1886">22872 15271 363 0,'7'-2'308'0,"3"-3"-35"16,-3 0 93-16,-7-3-81 15,-1-1-92-15,-1-1-47 0,-6-2-65 16,0 2-20-16,-12-1-23 16,-4 5-8-16,-8 1-29 15,-5 5-10-15,4 11-17 16,2 6-5-16,9 10 1 15,10 4 1-15,12 2 9 16,8-1 4-16,17-7 8 16,3-4 7-16,10-12 8 15,0-9 7-15,-2-15 12 16,-8-10 4-16,-3-11 18 16,-5-5 4-16,-7-8 0 15,1 2 0-15,-11-11-17 16,-3-5-1-16,-2 1-21 15,-2 1-6-15,-2 14-12 16,-2 13-10-16,7 17 0 16,1 7-17-16,0 13-13 0,6 12-3 15,-3 16-2-15,0 9 14 16,6 14 16-16,-4 2 6 16,0 4 11-16,-4 2 4 15,1-5 6-15,2 0 1 16,-1-9 1-16,3-5 1 15,3-11-19-15,1-5-77 16</inkml:trace>
  <inkml:trace contextRef="#ctx0" brushRef="#br0" timeOffset="84586.6896">23160 14894 1319 0,'-2'-5'525'0,"-4"-2"-367"16,5 10-52-16,1 16-52 15,2 9-32-15,3 15-18 16,2 3 3-16,2 6 2 16,-1-1 0-16,-1 4 0 15,1-3 1-15,-1-9-1 16,-1-3 32-16,-2-13-118 15,-1-6-86-15</inkml:trace>
  <inkml:trace contextRef="#ctx0" brushRef="#br0" timeOffset="84967.1232">23106 14997 878 0,'4'-24'399'15,"12"-23"-144"-15,10-1-79 0,18 9-37 16,6 6-1-16,4 18-43 16,-8 12-27-16,-2 17-49 15,-5 8-14-15,-10 9-7 16,-2 2-1-16,-21 1 1 16,-6-2 2-16,-15-4 5 15,-4-3 5-15,0-8 6 16,8-1 6-16,8-12-24 15,7-7-11-15,17-5-9 16,0-2-9-16,12 9 10 16,1 5 0-16,-3 15-1 15,-2 3 2-15,-9 8 8 16,-7 2 1-16,-18 3 44 16,-11 0 17-16,-17 2 23 15,-8-2 27-15,-7-6-24 16,-1-3-9-16,12-8-15 15,5-8-38-15,10-8-93 16,11-2-453-16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3T13:12:15.8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2349 7535 842 0,'-20'-1'425'0,"-26"1"-134"16,-2 8-92-16,-3 31-83 16,-1 14-41-16,8 35-51 15,7 15-8-15,23 13-24 16,14 2-7-16,21-14-5 16,16-12-1-16,22-34 2 15,10-21 4-15,29-37 28 16,0-23 28-16,-7-30 70 0,-9-11 25 15,-36-15 22-15,-16 1-9 16,-28-4-49-16,-7-5-23 16,-22 1-35-16,-9 0-12 15,-5 11-49-15,-8 15-24 16,-1 30-49-16,0 11-40 16,3 23-72-16,5 7-69 15</inkml:trace>
  <inkml:trace contextRef="#ctx0" brushRef="#br0" timeOffset="144.9203">2021 7943 774 0,'19'3'353'16,"12"3"-172"-16,16 1-100 16,13 6-28-16,10-4-60 15,5 1-203-15</inkml:trace>
  <inkml:trace contextRef="#ctx0" brushRef="#br0" timeOffset="417.3679">3035 8075 889 0,'-7'16'395'0,"-19"20"-203"0,-4 3-67 15,-2-5-71-15,-7-5-22 16,3-16-21-16,5-9-6 16,3-10-5-16,5-11-4 15,10-9 4-15,4-2 12 16,13 3 36-16,3 4 19 0,10 11 19 16,5 4-2-16,7 11-19 15,5 8-12-15,2 17-10 16,0 6-5-16,-7 8-7 15,0-1-13-15</inkml:trace>
  <inkml:trace contextRef="#ctx0" brushRef="#br0" timeOffset="1128.5295">4230 7919 645 0,'-10'-2'385'0,"-14"-1"-52"15,-3 6-106-15,4 11-129 16,5 6-49-16,10 8-54 15,8 0-11-15,15 0-6 16,5-6 1-16,9-7 14 16,5-4 6-16,-4-7 8 15,-4-4 5-15,-11-2 21 16,-9 0 5-16,-14-3 14 16,-7 2 15-16,-13 3 13 15,-4 1-8-15,-3 9-19 16,-1 4-21-16,10 8-42 15,4 3-6-15,8 5-7 16,13 3-3-16,2-2 6 16,8-1 2-16,13-3 6 15,3-1 3-15,8-8 5 16,-3-5 4-16,3-11 4 0,2-5 4 16,0-13 3-16,3-9 0 15,-6-9 1-15,-2-7-1 16,-8-5 2-16,-8 4 2 15,-4 8 16-15,-8 7 16 16,-2 16 4-16,-3 10-8 16,-4 11-14-16,3 12-16 15,0 9-8-15,4 4 4 16,4-4-5-16,0 1-3 0,7-4-15 16,-1-4-66-16,3-4-230 15</inkml:trace>
  <inkml:trace contextRef="#ctx0" brushRef="#br0" timeOffset="1280.6018">4429 7761 1545 0,'-3'-2'565'0,"-4"-1"-486"16,8 6-53-16,-1-3-193 15</inkml:trace>
  <inkml:trace contextRef="#ctx0" brushRef="#br0" timeOffset="1496.595">4565 8011 1276 0,'5'15'508'15,"8"22"-348"-15,2 6-60 16,5 8-59-16,0 2-19 15,5-5-11-15,-4-6 1 16,-2-16 5-16,-3-10 5 16,2-16 50-16,0-13 16 0,3-13 24 15,-5-10 0-15,-1-9-49 16,-4-4-19-16,3 3-115 16,2 5-96-16</inkml:trace>
  <inkml:trace contextRef="#ctx0" brushRef="#br0" timeOffset="1920.4545">5212 8055 670 0,'0'15'455'16,"0"17"27"-16,-6 5-261 16,-6 5-54-16,-10-1-84 15,-3-2-24-15,-5-10-27 16,-3-8-2-16,8-13-12 15,0-8-11-15,7-14-20 16,9-6-8-16,8-8-9 16,5-6 0-16,12 6 7 0,-2 1 4 15,9 5 26 1,-2 7 12-16,-1 7 10 0,3 5 3 16,-2 10-4-16,0 8 3 15,-4 12 4-15,-4 6-1 16,-3 2-11-16,4 1-6 15,5-8-8-15,8-5-2 16,9-12 1-16,-3-7 1 16,2-12 5-16,-3-6 3 0,-9-13 5 15,-1-4 1-15,-4-5-2 16,1 0-4-16,-6 4-8 16,2 7-5-16,-6 17-13 15,-5 8-1-15,3 18 12 16,-2 8 5-16,-1 5 11 15,2 8 2-15,3-2-2 16</inkml:trace>
  <inkml:trace contextRef="#ctx0" brushRef="#br0" timeOffset="2359.3015">6914 7640 751 0,'13'-1'406'0,"26"-1"-113"0,13 3-79 16,14 2-121-16,7 4-37 15,1-1-16-15,-7-5-71 16,-17 4-427-16</inkml:trace>
  <inkml:trace contextRef="#ctx0" brushRef="#br0" timeOffset="2734.8874">7144 7701 901 0,'0'13'389'16,"0"9"-203"-16,2 16-103 15,5 6-26-15,3 12-29 16,3 5-9-16,-2 4-8 16,-1-3 0-16,-5-1 32 15,-5-6 11-15,-8-6 24 16,-6-1 5-16,-2-11-23 16,-4-3-4-16,-7-9-16 0,-2-7-3 15,-5-4-7-15,4-5-6 16,4-3-13-16,10-1-5 15,6-4-14-15,5 2-13 16,10 1-2-16,2 1 0 16,11-1 3-16,9-3 6 15,13-2 2-15,6-2 1 16,15-5-3-16,5 0-53 16</inkml:trace>
  <inkml:trace contextRef="#ctx0" brushRef="#br0" timeOffset="3053.3065">7501 8507 904 0,'6'-8'405'16,"-1"-6"-197"-16,7-2-91 16,1-9-14-16,-1 2-22 15,2 1-10-15,-5 7 18 16,-2 4-6-16,-1 14-11 16,-4 7 7-16,0 14-17 15,-2 6 0-15,-2 9-15 0,1 2-14 16,1 4-20-16,1-3-3 15,6-8-53 1,4-5 138-16</inkml:trace>
  <inkml:trace contextRef="#ctx0" brushRef="#br0" timeOffset="3360.0717">8209 8071 1167 0,'-1'0'510'0,"4"-1"-273"16,16 3-104-16,17 1-120 16,6-2-4-16,7 1-3 15,-2-2 0-15,-4-4-18 16,4 2-84-16</inkml:trace>
  <inkml:trace contextRef="#ctx0" brushRef="#br0" timeOffset="3557.7259">8255 8235 1048 0,'9'2'480'0,"6"2"-201"0,17-3-124 16,6-1-17-16,3-4-42 15,1 2-21-15,-1 1-47 16</inkml:trace>
  <inkml:trace contextRef="#ctx0" brushRef="#br0" timeOffset="4230.3259">9075 8255 1126 0,'33'1'352'0,"57"1"-421"15,23 3 66-15,48-4 99 16,23 0 20-16,40-1 45 16,15-1-56-16,12-2-73 15,-2 0-11-15,-13-2-3 16,-20-2-11-16,-38 1-149 16</inkml:trace>
  <inkml:trace contextRef="#ctx0" brushRef="#br0" timeOffset="4724.6653">9480 7249 839 0,'-1'-6'402'16,"-1"-4"-193"-16,4 11-71 15,4 8-50-15,4 26-60 16,2 15-17-16,1 21-5 16,-3 9 2-16,-4-4 5 15,-2-2 2-15,-4-15-65 0,1-2-103 16</inkml:trace>
  <inkml:trace contextRef="#ctx0" brushRef="#br0" timeOffset="4971.8302">9454 7305 1037 0,'10'-21'383'0,"18"-23"-278"16,4 5-24-16,15 11-33 15,11 10-2-15,8 21-36 16,6 11-15-16,-12 24-13 15,-16 12 3-15,-30 14 9 16,-17 10 6-16,-24 1 9 16,-8-2 6-16,-9-10 4 15,-4-12-57-15,4-23-387 16</inkml:trace>
  <inkml:trace contextRef="#ctx0" brushRef="#br0" timeOffset="5424.8815">10159 7744 878 0,'-7'12'406'0,"-10"16"-181"15,-5 2-51-15,-3 1-80 16,-2 0-28-16,-4-9-25 15,1-6-3-15,-2-14-5 16,3-8-5-16,5-10-15 16,1-3-9-16,10 1-15 15,8 2-5-15,7 3 6 16,7 1 6-16,7 8 21 16,3 3 9-16,4 9 14 15,1 8 4-15,0 7-6 16,-1 2-2-16,-3 2-12 0,1-3-4 15,-4-3-83-15,1 2 178 16</inkml:trace>
  <inkml:trace contextRef="#ctx0" brushRef="#br0" timeOffset="5669.3468">10216 7841 1169 0,'1'-1'467'0,"5"1"-322"16,3 8-59-16,0 9-72 16,4 5-11-16,-2 2 1 15,1 0 3-15,1-5 5 16,-3-8 2-16,4-10 35 16,-1-6 19-16,2-13 41 15,0-5 11-15,-3-3-27 16,0-1-18-16,-3 8-57 15,-1 2-79-15</inkml:trace>
  <inkml:trace contextRef="#ctx0" brushRef="#br0" timeOffset="5906.5189">10706 7829 701 0,'2'5'275'0,"0"6"-177"16,-2 5-75-16,0 1-9 15,-1 4-7-15,-3-7 3 16,-1 1 14-16,-5-2 18 16,-10-6 45-16,2 2 20 15,-10-5-5-15,4-1-18 0,5-2-32 16,8-1-112-16</inkml:trace>
  <inkml:trace contextRef="#ctx0" brushRef="#br0" timeOffset="6038.3204">10668 7996 230 0</inkml:trace>
  <inkml:trace contextRef="#ctx0" brushRef="#br0" timeOffset="6337.8961">10742 7876 659 0,'0'-3'390'16,"-4"-7"-50"-16,0-2-37 16,-3 1-79-16,-5-2-49 0,-6 2-71 15,0 5-34-15,-6 6-56 16,0 3-14-16,4 12-17 15,3 5-4-15,10 8-2 16,4-1 5-16,7-1-18 16,8-8-51-16,9-9-193 15</inkml:trace>
  <inkml:trace contextRef="#ctx0" brushRef="#br0" timeOffset="6697.5297">10723 7844 701 0,'-1'0'427'0,"1"0"-44"0,5 8-191 15,4 8-145-15,1 6-28 16,-3 8-9-16,-3 5-4 16,-3 2 3-16,-5 0 3 0,-5-5 6 15,-1-3 2-15,-11-10 10 16,0-5 5-16,-9-13 5 15,-6-7-3-15,0-2-14 16,1-1-10-16,11 5-25 16,8-1-40-16</inkml:trace>
  <inkml:trace contextRef="#ctx0" brushRef="#br0" timeOffset="7270.3904">9653 8509 901 0,'-2'0'442'0,"-6"7"-152"15,-4 2-107-15,-10 13-92 16,-2 9-18-16,-7 9-23 16,1 1-15-16,8 5-22 0,4-4-8 15,17-5-12 1,6-5-7-16,16-10-6 0,7-7 1 16,15-8 8-16,4-4 8 15,6-4-7-15,-1-1-41 16,-11-6-233-16</inkml:trace>
  <inkml:trace contextRef="#ctx0" brushRef="#br0" timeOffset="7493.4902">9789 8557 1056 0,'0'-4'488'0,"0"4"-238"15,-1 5-76-15,1-5-101 16,2 14-19-16,10 55-1 15,-7-22-5-15,-5 13-10 16,0 3-9-16,-5-2-9 16,-1 1-3-16,4-13 0 15,-4-6 1-15,4-7 26 16,5-9-53-16,-6-12-148 16,10-1-151-16</inkml:trace>
  <inkml:trace contextRef="#ctx0" brushRef="#br0" timeOffset="7925.8026">9961 8821 1203 0,'0'0'480'16,"-1"2"-305"-16,1 5-71 15,0-7-79-15,3 19 1 16,11 46-15-16,-5-27-5 15,2-3 2-15,-3-7 4 16,-1-7-21-16,-1-6-34 16,-6-9-81-16,-2 1-39 15,-2-12-50-15,-4-6 25 0,-4-9 83 16,1-6 41-16,-3-3 91 16,1 0 29-16,7 5 21 15,4 2 11-15,7 6 11 16,4 1-16-16,8 3-20 15,2 1-12-15,1 4-26 16,2 2-2-16,-2 3-5 16,0 1-4-16,-2 1-8 15,2 5-5-15,-3 5-1 16,-1 1-2-16,-2 3 2 16,2-2 1-16,-3 5-1 15,-2 1 12-15,-2 4 29 16,-5 0 22-16,-6 3 18 15,-4 3-9-15,-3-1-25 16,3 3-25-16</inkml:trace>
  <inkml:trace contextRef="#ctx0" brushRef="#br0" timeOffset="8397.1493">10430 8823 958 0,'0'0'449'0,"3"6"-186"16,1 8-123-16,4 14-102 16,2 3-16-16,-1 7-12 15,-2 3 2-15,-3-10 7 16,-1-5 1-16,-2-11 6 15,-1-5 13-15,-3-10 30 16,2-6 4-16,-3-11 21 0,0-5-7 16,4-5-28-16,0-3-2 15,8-4-27-15,6-1-16 16,13 5-18-16,6 7-10 16,7 14-12-16,2 9 47 15,-3 10-131-15,-2 7-55 16</inkml:trace>
  <inkml:trace contextRef="#ctx0" brushRef="#br0" timeOffset="8859.3512">10700 9223 948 0,'8'-6'457'16,"11"-6"-173"-16,-4-6-46 16,2-3-89-16,-1 0-35 15,-8 0-52-15,5 2-14 0,-7 9-8 16,-4 4-12-16,0 12-15 15,-4 8-11-15,2 16-20 16,0 7 4-16,2 6 10 16,4 4 4-16,0-7 6 15,1-4 2-15,2-13-21 16,-5-7-40-16,2-10-142 16</inkml:trace>
  <inkml:trace contextRef="#ctx0" brushRef="#br0" timeOffset="9305.5598">10903 8648 1032 0,'-2'-4'445'0,"3"-4"-227"0,9 1-121 15,5-2-28-15,9-3-17 16,1 1-4-16,0 4-13 15,2 7-6-15,-10 7 3 16,-3 4 16-16,-17 9 22 16,-9 3 5-16,-11 8-13 15,-4 0-22-15,4 2-27 16,3-5-4-16,11-8-6 16,8-4-3-16,6-8-3 15,5-3 3-15,10-3 14 16,3-3 8-16,14-4 6 15,1 1-2-15,3-3-12 16,-5 3 95-16</inkml:trace>
  <inkml:trace contextRef="#ctx0" brushRef="#br0" timeOffset="10240.2393">6891 10202 554 0,'-9'-4'391'0,"-4"1"45"16,9-2-184-16,19 4-135 15,13-2-46-15,28-3-55 16,12 1 1-16,18-2-5 16,4 4 1-16,-17-1 5 15,-9 4-17-15,-28 4-109 16,-16 2-129-16</inkml:trace>
  <inkml:trace contextRef="#ctx0" brushRef="#br0" timeOffset="10550.2215">7147 10179 867 0,'-2'15'361'0,"-3"10"-194"15,4 12-104-15,1 9-6 16,2 11-13-16,7 6-11 16,1 4-7-16,0 5-11 15,-4 8 27-15,-6 5 14 16,-7 2 10-16,-2-7 0 15,-1-15-31-15,1-11-10 16,-2-16 1-16,-5-8 5 16,-8-14 8-16,3-8 0 15,4-10-19-15,9-5-14 0,7-7-18 16,5 2-8-16,7 2 13 16,4 0 6-16,8 9 6 15,1 1 4-15,10 1-9 16,2 1-1-16,12-2 0 15,3 0 2-15,-3-2-61 16</inkml:trace>
  <inkml:trace contextRef="#ctx0" brushRef="#br0" timeOffset="10953.756">7515 11122 992 0,'0'-12'418'0,"0"-6"-232"16,12-5-120-16,10 3-9 15,6 5-5-15,3 2 7 16,0 16 24-16,-1 4-9 15,-4 13-3-15,-8 9 9 16,-18 12 5-16,-12 4 0 16,-14-1-14-16,-1 0-19 15,-1-9-23-15,2-7-3 16,3-13-22-16,-1-7-12 0,4-11-22 16,5-5-10-16,10-3 2 15,4-2 4-15,7 2 1 16,7 0 4-16,9 7 16 15,6 4 5-15,5 8 10 16,2 4 4-16,-1 4-5 16,1 1 6-16,-1-7-109 15</inkml:trace>
  <inkml:trace contextRef="#ctx0" brushRef="#br0" timeOffset="11213.5643">8075 10754 889 0,'15'-5'407'0,"12"-2"-187"15,19 3-109-15,3-2-33 0,1 3-42 16,-4-1-11-16,-13 1-21 16,-4 0-42-16</inkml:trace>
  <inkml:trace contextRef="#ctx0" brushRef="#br0" timeOffset="11383.5985">8099 10858 1384 0,'5'2'533'0,"17"5"-376"16,10 1-38-16,18-1-45 16,4-1-13-16,-6-4-14 15,-3-2-66-15</inkml:trace>
  <inkml:trace contextRef="#ctx0" brushRef="#br0" timeOffset="11996.7311">8864 10956 1178 0,'-5'5'407'0,"-10"6"-326"0,40-3-126 16,30-6-11-16,66-8 29 15,37-11 25-15,66-11 28 16,25-1 10-16,29 2 2 16,5 9-12-16,-25 12-11 15,-19 3-1-15,-57 7 3 16,-30 2 0-16,-51-1 12 16,-22-3-51-16</inkml:trace>
  <inkml:trace contextRef="#ctx0" brushRef="#br0" timeOffset="12390.971">9340 9940 1004 0,'0'6'432'16,"-3"1"-198"-16,9 22-144 15,1 12-29-15,6 19-8 16,2 11-9-16,-5 2-14 16,-3-5 0-16,-1-11-40 15,-2-11-72-15</inkml:trace>
  <inkml:trace contextRef="#ctx0" brushRef="#br0" timeOffset="12631.0149">9363 9816 893 0,'10'-17'431'0,"14"-10"-170"0,3 8-116 15,10 20-108-15,2 12-30 16,-1 19-14-16,-3 6 1 16,-11 7 12-16,-9 3 6 15,-16-6 7-15,-7 0 0 16,-13-6-38-16,-9-8-31 16,-8-11-64-16,1-9-126 15</inkml:trace>
  <inkml:trace contextRef="#ctx0" brushRef="#br0" timeOffset="13027.9622">9947 10250 659 0,'3'4'325'0,"-1"12"-86"0,-4 5-25 16,-10 10-47-16,-4 4-11 16,-6 1-54-16,-4 0-28 15,-1-4-34-15,-1-7-14 16,-1-10-5-16,8-6-17 15,1-18-22-15,2 1-10 16,9-9-13-16,6 0 15 16,5 1 25-16,8 0 15 15,10 9 14-15,-4-1 4 0,3 9-8 16,-1 4-12-16,0 8-9 16,0 3-3-16,1 4 4 15,-1-2 2-15,-4 0-31 16,0-3-80-16</inkml:trace>
  <inkml:trace contextRef="#ctx0" brushRef="#br0" timeOffset="13265.4148">10058 10378 971 0,'6'9'437'16,"2"7"-203"-16,3 9-96 15,-4 1-32-15,2 1-43 16,-2-5-23-16,5-7-22 16,2-13 2-16,4-4 7 15,4-11 6-15,0-10 44 16,0 0 6-16,-4-7-6 0,-2 3-6 16,-4 10-81-16,-4 3-76 15</inkml:trace>
  <inkml:trace contextRef="#ctx0" brushRef="#br0" timeOffset="13664.9672">10506 10490 765 0,'3'-4'343'0,"2"-1"-160"16,0-3-87-16,1-5-35 15,0-2 10-15,-6-3 38 16,1-1 14-16,-6 8 1 16,-6 4-20-16,-4 8-55 15,-5 7-23-15,0 9-38 16,5 2-5-16,7 3 4 16,6-1 5-16,4-10 3 15,5-1 2-15,4-10 3 16,-1-7 3-16,5-1 5 15,-1-3 0-15,-1 6-12 16,4 3-12-16,2 11-8 16,5 8-4-16,3 11 9 0,-3 4 8 15,-10 5 10-15,-6 1 5 16,-17-2 29-16,-8-3 19 16,-17-10 33-16,-4-8 5 15,-4-15-12-15,1-4-20 16,8-11-43-16,5-1-42 15,10 1-522-15</inkml:trace>
  <inkml:trace contextRef="#ctx0" brushRef="#br0" timeOffset="14387.4318">9582 11187 1083 0,'-6'6'438'0,"-9"8"-249"15,-3 3-40-15,-5 6-33 0,0 3-31 16,6 4-67-16,7 1-14 16,12-1-17-16,8-3-2 15,14-9 8-15,2-7 6 16,13-5 9-16,4-4 3 16,2 1-26-16,1 2-54 15,-11 4-295-15</inkml:trace>
  <inkml:trace contextRef="#ctx0" brushRef="#br0" timeOffset="14579.1166">9789 11194 1159 0,'1'-3'521'16,"-7"-4"-245"-16,6 14-153 16,2 7-25-16,-2 13-53 15,3 13-16-15,2 15-16 16,1 7-5-16,-1 9-4 15,-2-3 2-15,-3-6 6 16,0-6-13-16,-1-12-69 16,2-6-71-16</inkml:trace>
  <inkml:trace contextRef="#ctx0" brushRef="#br0" timeOffset="15028.4934">10031 11406 775 0,'-1'-2'467'15,"-1"4"-11"-15,0 8-284 16,2 15-130-16,0 7-22 16,2 6-8-16,3 2-5 15,-3-7 1-15,1-2 4 16,2-9 3-16,-3-7 0 15,1-13 11-15,-3-5 3 0,0-14 2 16,0-3 1-16,-5-8-15 16,2 2-9-16,-1-2-14 15,4 3-4-15,4 1-8 16,-1 2-3-16,7 8 1 16,3-2-3-16,8 8 6 15,2-2 3-15,10 5 6 16,-3 1 2-16,-3 4 4 15,-1 1 1-15,-16 4 0 16,1 2 0-16,-2 4-1 16,-1 1 1-16,6 5 1 15,-3 2 0-15,-2 0 10 16,-1 4 6-16,-6 3 16 16,3 1 11-16,-6 7 0 15,-1 0-2-15,2 0-13 16,0-3 34-16,0-10-59 0</inkml:trace>
  <inkml:trace contextRef="#ctx0" brushRef="#br0" timeOffset="15334.9247">10481 11479 949 0,'5'1'377'0,"9"12"-233"16,-2 7-55-16,2 6-39 16,-1 9 8-16,-6 2-11 15,0-5 3-15,-5-7 3 16,0-5-11-16,-2-13 14 16,0-6 20-16,0-10 20 15,-2-8 14-15,1-11 11 16,1-2-27-16,5-3-29 15,5 0-20-15,9 2-48 16,3 2-4-16,12 6-13 16,-1 6-3-16,-5 16 62 15,4 4-100-15</inkml:trace>
  <inkml:trace contextRef="#ctx0" brushRef="#br0" timeOffset="15806.8922">10698 11789 761 0,'8'-9'358'16,"7"-11"-146"-16,6 11-74 15,-1 1-6-15,2 8-40 16,-2 5-18-16,-7 7-1 15,-4 6-1-15,-8 7 21 16,-1 3 0-16,-10-1-17 16,-5 0-10-16,-4-2-30 15,-7-4-8-15,5-3-11 16,2-3-5-16,3-8-9 16,10 1-3-16,5-3-11 0,4 0-3 15,7 0-1-15,4-1 0 16,5-1 6-16,3-3 3 15,5 2 2-15,-2-2 4 16,3-5-106-16</inkml:trace>
  <inkml:trace contextRef="#ctx0" brushRef="#br0" timeOffset="16322.8914">10909 11213 677 0,'-4'-8'368'15,"2"-8"-78"-15,3-4-115 16,11 5-94-16,3 0 2 15,4 2 3-15,4 4 1 16,-1 7-4-16,2 3-20 16,-3 9-18-16,-5 5-7 0,-9 4 4 15,-7 6 3-15,-14 5-2 16,-2-2-3-16,-1 1-16 16,3-4-7-16,7-7-7 15,4-4-5-15,6-7-4 16,4-2 1-16,8-5 1 15,6 2 2-15,5 2 0 16,6-2 0-16,-2 4 5 16,-9-2 5-16</inkml:trace>
  <inkml:trace contextRef="#ctx0" brushRef="#br0" timeOffset="18663.5264">7139 12647 920 0,'-1'0'350'0,"1"14"-252"15,6 9-34-15,11 23-50 16,2 13 8-16,7 9-3 15,-1 0 1-15,-8-14 7 16,1-10-1-16,-8-22 15 16,-3-10 32-16,-2-15 67 15,-4-9 17-15,1-12 4 16,3-6-35-16,3-11-69 16,6-4-22-16,10-3-36 15,3 6-6-15,10 11-12 0,5 6-2 16,4 17-28-16,1 8-77 15</inkml:trace>
  <inkml:trace contextRef="#ctx0" brushRef="#br0" timeOffset="18946.3832">7516 13154 728 0,'3'-3'317'0,"8"-3"-127"15,-2-6-28-15,1-3 10 16,2 2-14-16,-2-3-39 16,1-1-7-16,-4 12-23 15,-1 0-10-15,-1 14-11 16,2 11-14-16,-2 13-19 15,0 9-7-15,-1 4-15 16,-2 0-3-16,3-8 1 16,0-6-27-16,4-13-148 15</inkml:trace>
  <inkml:trace contextRef="#ctx0" brushRef="#br0" timeOffset="19189.6613">7956 12896 890 0,'14'-3'411'0,"8"-3"-168"0,17 1-157 16,-4 4-27-16,4 1-36 15,-2 2-6-15,-6 3-14 16,4-2-56-16</inkml:trace>
  <inkml:trace contextRef="#ctx0" brushRef="#br0" timeOffset="19352.7802">8022 13003 1190 0,'6'7'500'0,"8"2"-288"16,6 3-48-16,13-3-72 15,4-5-31-15,5-1-45 16,0-2 455-16</inkml:trace>
  <inkml:trace contextRef="#ctx0" brushRef="#br0" timeOffset="19829.5323">8651 12925 609 0,'6'-19'305'16,"6"-11"-92"-16,5-9-91 0,0-1-8 16,-1 6-26-16,-1 6 0 15,-6 10-10-15,-1 8 6 16,-6 6-1-16,-4 4-15 16,-1 7-30-16,2-7-17 15,-1 12-32-15,-5 54-7 16,7-17 6-16,1 9 6 15,5 1 11-15,-2-3 8 16,5-11 1-16,-1-8-16 0,5-11-135 16,1-6-181-16</inkml:trace>
  <inkml:trace contextRef="#ctx0" brushRef="#br0" timeOffset="20155.3624">9129 12714 816 0,'-5'-5'361'0,"-6"-3"-168"16,0 2-79-16,0 8-79 16,0 4-12-16,-1 13-20 15,-2 5-11-15,-1 14 0 16,1 6 2-16,8 6-3 15,4 0 3-15,11-5 2 16,7-7 1-16,6-15 4 16,5-3 3-16,3-20 26 0,2-1 28 15,1-18 57 1,-3-6 33-16,-10-10 15 0,-7-6-17 16,-9-3-48-16,-8 0-33 15,-10 7-47-15,-3 7-17 16,-9 14-40-16,5 8-65 15</inkml:trace>
  <inkml:trace contextRef="#ctx0" brushRef="#br0" timeOffset="20740.7751">9737 12937 846 0,'3'-1'400'0,"8"4"-164"15,2 7-78-15,-3 8-79 0,2 9-21 16,-11 4-18-16,0-3-4 16,-2-4-4-16,-1-2-4 15,2-9-8-15,-1-5 0 16,1-12 5-16,3-4 1 16,3-11 2-16,2-7-1 15,-1-2-12-15,4 1-4 16,-3 1-1-16,4 3 1 15,2 12 3-15,-4 2 6 0,3 12 0 16,-2 9-5-16,-4 4-3 16,1 5-3-16,-2-2 1 15,-1 0 0-15,3-4 2 16,-5-9-1-16,3-4 4 16,1-6 3-16,1-4 1 15,4-5-1-15,1-6-7 16,5-7-7-16,2 3-5 15,5-2-2-15,1 16 5 16,-1 4 6-16,-4 10 14 16,-2 12 11-16,-9 8 4 15,-2 5 0-15,-6 2-8 16,2 0-8-16,0-8-18 16,1 1 396-16</inkml:trace>
  <inkml:trace contextRef="#ctx0" brushRef="#br0" timeOffset="21520.8084">7095 14004 955 0,'1'9'363'0,"6"21"-259"16,1 10-35-16,1 15-2 0,0 5-11 15,-6-4-13-15,-2-4-3 16,-1-14-5-16,-3-9 6 15,0-14 43-15,-1-9 12 16,3-17-4-16,-1-10-9 16,6-17-54-16,3-10-19 15,4-6-12-15,5-3-2 16,11 5-16-16,6 6 2 0,9 15 1 16,2 8-3-16,-6 15 10 15,-2 9-10-15,-10 19-176 16</inkml:trace>
  <inkml:trace contextRef="#ctx0" brushRef="#br0" timeOffset="21906.3831">7341 14381 736 0,'4'-12'388'0,"11"-8"-75"15,4 3-135-15,5 9-73 16,1 8-34-16,-1 12-40 16,-2 9-10-16,-7 9 8 0,-9 1 8 15,-9 5 10-15,-8-1 1 16,-4-2-10-16,1-1-8 15,-3-9-3-15,3-10 2 16,-2-8-3-16,4-5-4 16,2-7-18-16,5-2-12 15,5-4-15-15,3 1-3 16,11 3 2-16,5 4 4 16,8 5 5-16,-1 2 1 0,3 9 8 15,-2 5 4-15,-4-1-6 16,0 1-41-16,-3-3-146 15</inkml:trace>
  <inkml:trace contextRef="#ctx0" brushRef="#br0" timeOffset="22154.3476">7940 14173 986 0,'9'-2'394'0,"11"-1"-250"0,9 3-30 16,10 1-32-16,-1 3-24 15,0 0-32-15,-1-4 33 16,-6 0-162-16</inkml:trace>
  <inkml:trace contextRef="#ctx0" brushRef="#br0" timeOffset="22337.762">8031 14281 926 0,'3'6'432'15,"5"4"-176"-15,12-2-118 16,9 2-18-16,9-3-52 16,4-1-21-16,0 0-77 15,-4-2-412-15</inkml:trace>
  <inkml:trace contextRef="#ctx0" brushRef="#br0" timeOffset="22968.6521">8922 14113 300 0,'-7'0'200'0,"-12"2"57"16,-5-6-17-16,3-6-20 15,-2-6-23-15,2-12-69 16,3-4-19-16,5-10-35 16,8 6-28-16,15 4-18 15,7 10-11-15,7 14-2 16,8 8 7-16,10 20-10 15,-1 6-1-15,0 16 5 16,-11-1 6-16,-21 1 4 0,-9 5 1 16,-21 3 1-16,-5 0-1 15,-8-2 0-15,0-8 3 16,-3-17-18-16,-5-3-7 16,2-16-18-16,3-4-8 15,12-6 3-15,6-2-2 16,19 1-4-16,12 5 2 31,-7 1 2-31,2 0 5 0,37 3 10 0,7 5 0 0,9 7 6 16,-19 3 1-16,-3-3-88 15,-2 2-89 1</inkml:trace>
  <inkml:trace contextRef="#ctx0" brushRef="#br0" timeOffset="23287.5514">9342 13989 924 0,'-8'-1'422'0,"-13"-2"-200"16,-2 6-67-16,-3 9-106 15,-2 2-21-15,4 9-32 16,2 6-13-16,8 10-6 15,6 4 1-15,15 3 4 0,4 0 3 16,15-8 4-16,1-5 3 16,8-15 8-16,1-9 23 15,-2-16 32-15,2-9 29 16,-6-17 39-16,-5-3 0 16,-10-9-4-16,-9-2-22 15,-17 3-36-15,-9 0-22 16,-9 15-52-16,-1 6-43 15,-1 13-203-15</inkml:trace>
  <inkml:trace contextRef="#ctx0" brushRef="#br0" timeOffset="23998.2163">9908 14130 758 0,'6'1'361'15,"3"3"-147"-15,3 14-33 16,-4 8-39-16,-4 4-27 15,-1 5-23-15,-2-3-14 0,-1-7-31 16,0-5-7-16,0-11-2 16,-1-8 2-16,-1-10-5 15,0-8-4-15,3-9-27 16,4-1-10-16,9-1-11 16,5 2-1-16,4 5 4 15,-1 5 0-15,0 15 2 16,-1 3-1-16,-3 12 6 15,-3 3 3-15,-5 5 6 16,-3 2 3-16,-7 0 3 16,0 3 0-16,-2-10 1 15,-2-3-4-15,3-11-8 16,2-3-4-16,6-10-9 16,5-5-1-16,8-5 1 15,3 0 2-15,2-1 8 16,1 1 3-16,-6 4 0 0,0 4 13 15,-4 8 25-15,-4 4 13 16,0 9 23-16,-5 5-6 16,-1 6-6-16,-1 3-7 15,-4 4-6-15,2 2-6 16,2 1-14-16,2-3-6 16,-1-9-4-16,-2-3 386 15</inkml:trace>
  <inkml:trace contextRef="#ctx0" brushRef="#br0" timeOffset="28862.3701">12200 7034 456 0,'14'-4'292'0,"9"-6"-2"15,-12 22-160-15,-5 18-22 0,-12 28-35 16,-5 21-17-16,-12 39-21 16,-3 19-16-16,9 44-21 15,15 13-5-15,20 16 3 16,13 6 3-16,20-19 2 15,7-4 2-15,11-27 0 16,6-19 1-16,2-30 2 16,-7-20 3-16,-13-32 5 15,-12-14 3-15,-20-33 6 16,-7-16 7-16,-3-27 6 16,-10-14-2-16,-2-6-11 15,-5 7-5-15,-14 19-9 16,1 19-5-16,-9 29-4 15,-4 13-6-15,2 30-4 16,-1 5 0-16,6 15 2 0,6 6 1 16,2 1 0-1,3 12-1-15,3 16 0 16,-3 13 1-16,-6 32 3 0,-3 9 8 16,-12 34 16-16,-5 11 3 15,1 17 1-15,2 10-6 16,17 5-12-16,5 3-3 15,18-5-1-15,4 3 31 16,0-2 20-16,1 5 23 16,-11-6 23-16,-7-6-29 0,-18-17-15 15,-12-14-18-15,-30-23-56 16,-20-19-27-16,-27-43-101 16</inkml:trace>
  <inkml:trace contextRef="#ctx0" brushRef="#br0" timeOffset="29529.4438">13319 9156 840 0,'26'1'321'0,"30"4"-251"16,7-3-5-16,8-2-35 15,-1 0-10-15,-6-3-7 16,-3 3-20-16,-7-1-145 15</inkml:trace>
  <inkml:trace contextRef="#ctx0" brushRef="#br0" timeOffset="29812.8018">13368 9271 557 0,'1'4'289'16,"2"-2"-30"-16,17 3-141 16,9 2-29-16,17 3-8 15,7-1-20-15,7-1-36 16,0-2-6-16,-2-14-3 15,-4-6 12-15,-1-9-208 16,-2-6-200-16</inkml:trace>
  <inkml:trace contextRef="#ctx0" brushRef="#br0" timeOffset="29986.5782">13792 9173 693 0,'-3'-3'56'0,"1"-1"-8"16,2 0 38-16,0 3-27 0,0 0 2 15,28-1 31-15,31 5 24 16,-26 11 26-16,-3 4-7 16,-7 6-23-16,-9 6 7 15,-20 11-15-15,-12 0-9 16,-17 7 5-16,-3-3-83 16</inkml:trace>
  <inkml:trace contextRef="#ctx0" brushRef="#br0" timeOffset="30734.7573">15102 7178 919 0,'-1'-3'398'0,"2"3"-220"0,10 4-90 15,19 1-78-15,12 3-3 16,20-3 6-16,6 1-1 16,9-2 1-16,-3-4 2 15,-17-3-28-15,-10 0-64 16,-22-4-300-16</inkml:trace>
  <inkml:trace contextRef="#ctx0" brushRef="#br0" timeOffset="31039.4145">15403 7193 356 0,'-3'3'238'16,"0"5"-4"-16,4 3-71 15,6 1-27-15,4 9-39 16,1 4-20-16,0 10-6 16,-3 3-6-16,-7 4-11 15,-2-4-7-15,-5-5-26 16,-3-5-2-16,-4-6 3 15,-4-3 1-15,-9-5 1 16,-1-1-2-16,-5-7-5 16,-3-2-4-16,9-4-7 15,5 0-3-15,12 1-9 16,4-2-12-16,11 1-5 16,5 1 0-16,17-1 10 0,9 0 11 15,14-1 7-15,2-3 3 16,3 1-2-16,-4 0 8 15,-13 0-205-15</inkml:trace>
  <inkml:trace contextRef="#ctx0" brushRef="#br0" timeOffset="31239.2962">15821 7467 1030 0,'-1'0'501'0,"-2"0"-213"15,0 2-108-15,2-2-99 16,0 0-42-16,1 20-14 16,0 39-6-16,2-29-10 15,4 2-3-15,1-3-60 16,1-6-76-16</inkml:trace>
  <inkml:trace contextRef="#ctx0" brushRef="#br0" timeOffset="31501.647">14912 7920 1097 0,'27'-2'376'16,"42"-5"-336"-16,24-1-4 16,40-6 56-16,20-3 4 15,25-2-13-15,16 2-4 16,-17 4-21-16,-13 5-82 0,-32 12-43 16,-26 4-39-16</inkml:trace>
  <inkml:trace contextRef="#ctx0" brushRef="#br0" timeOffset="32096.4538">15246 8064 734 0,'3'3'315'0,"13"-1"-130"0,6 0-65 15,20-2-17-15,12-1-9 16,11-2-37-16,4 1-19 15,-12 1-16-15,-16-3-1 16,-19 1-25-16,-12 2-28 16,-15 0-70-16,1 1-41 15,-16-5-44-15,-4 2 12 0,-5-2 62 16,-2 1 39-16,3 3 81 16,7-1 29-1,7 8 35-15,6 2 8 0,5 10-14 16,4 2-14-16,8 8-35 15,2 7-9-15,8 4 1 16,0 3 2-16,-3-2 4 16,-1-3 2-16,-7-6 1 15,-4-6-5-15,-10-6 51 16,-9-5 7-16,-15-5 4 16,-3-3 4-16,-7-4-54 15,1-2-10-15,8 1-12 16,6 1-3-16,11 0-15 15,9 2-8-15,12 0 14 16,9 0 5-16,14 1 12 16,7-3 9-16,9-3-11 0,6 1-2 15,0-7-5-15,-4 1-83 16</inkml:trace>
  <inkml:trace contextRef="#ctx0" brushRef="#br0" timeOffset="32413.742">15742 8445 865 0,'-3'-4'343'0,"3"-1"-241"16,5-2-27-16,11 0-27 16,7 0-8-16,5 1 4 15,3 4 1-15,-5 6 3 16,-3 7 17-16,-13 5 33 15,-9 7 3-15,-13 5-17 16,-10 3-18-16,-4 3-37 16,-3-4-13-16,5-6-4 15,5-6-3-15,9-10-29 16,8-5-9-16,10-3-5 16,6-2-2-16,9 0 24 15,3-1 4-15,4 1 3 16,1 2 1-16,4 1 4 15,-1 0 57-15,2 3-105 16</inkml:trace>
  <inkml:trace contextRef="#ctx0" brushRef="#br0" timeOffset="32790.5056">16685 7771 1029 0,'4'-4'417'0,"14"-2"-257"16,7-1-63-16,16-1-48 15,7 2-15-15,5 3-18 16,-1-2 33-16,-10 5-119 15,-3 1-59-15,-17 8-199 0</inkml:trace>
  <inkml:trace contextRef="#ctx0" brushRef="#br0" timeOffset="33036.0766">16742 7883 603 0,'6'0'353'0,"11"3"-8"15,5-1-91-15,15 0-56 16,3 1-40-16,5 0-72 16,0-1-30-16,-10-2-7 15,-5-1 333-15</inkml:trace>
  <inkml:trace contextRef="#ctx0" brushRef="#br0" timeOffset="34266.0577">17477 7913 921 0,'-19'-1'346'0,"-5"1"-276"0,22 2-79 15,44 4-21-15,26 1 13 16,47-3 71-16,29-2 28 15,57-3 28-15,29-5-5 16,45-7-42-16,19-3-17 16,10-7-29-16,6 1-4 15,-20 4-5-15,-17 3 0 16,-43 1 0-16,-27 4-1 16,-41 6-1-16,-18 2 0 15,-24 5-82-15,-18 2-150 0</inkml:trace>
  <inkml:trace contextRef="#ctx0" brushRef="#br0" timeOffset="37433.9475">18929 6766 529 0,'-1'-6'319'16,"0"-10"-23"-16,1-3-33 16,5-11-74-16,-1-3-36 15,7-5-50-15,-5 0-22 16,5 11-35-16,-5 2-16 0,-5 15-10 16,2 9-19-16,-9 14-10 15,3 9-1-15,-3 18-16 16,0 6 13-16,6 7 12 15,3 2 1-15,8-4-78 16,4-5-132-16</inkml:trace>
  <inkml:trace contextRef="#ctx0" brushRef="#br0" timeOffset="37941.6196">18045 7118 805 0,'-7'-1'304'0,"8"0"-224"16,22 1-60-16,53-2 2 16,28 2 34-16,48-4 56 15,31-1 5-15,42-3-11 16,16-2-30-16,12 2-41 15,-14-3-8-15,-46 5-1 16,-33 2-48-16,-56 4-139 16,-31 7-287-16</inkml:trace>
  <inkml:trace contextRef="#ctx0" brushRef="#br0" timeOffset="38371.1898">18389 7299 1221 0,'-6'3'51'15,"0"3"-22"-15,-8 14 60 16,-3 4-46-16,0 9-13 16,4 4-4-16,13-5-21 0,10-3-3 15,18-8 3-15,4-5 0 16,7-10 6-16,2-4-6 16,-8-2-87-16</inkml:trace>
  <inkml:trace contextRef="#ctx0" brushRef="#br0" timeOffset="38550.4226">18549 7273 1048 0,'-2'6'379'0,"2"18"-294"16,0 11-39-16,0 17-1 16,0 3 7-16,1 1-10 15,0-5-4-15,-1-9-9 16,3-3-9-16,-3-9-3 15,3-3 36-15,-1-8-222 16</inkml:trace>
  <inkml:trace contextRef="#ctx0" brushRef="#br0" timeOffset="38982.0212">18691 7615 969 0,'-3'-4'406'0,"1"2"-249"0,2 7-72 16,0-5-65-16,0 0-14 16,7 19 1-16,11 28 2 15,-12-28 7-15,-1-4 4 16,-3-7-27-16,-2-1-8 16,-5-9-15-16,-4-4-3 15,-6-9 27-15,1-5 6 16,-2-5 7-16,4-2 0 15,7 4-10-15,5 0-6 16,13 7-10-16,6 2-4 16,7 4 2-16,-1 1 3 0,5 5 8 15,-1-2 4-15,-4 6 8 16,1 0 8-16,-7 0 5 16,0 2 1-16,1-1-3 15,1 2-6-15,1-1-4 16,-1 4 0-16,-4 2 3 15,-1 0 7-15,-9 6 21 16,-3 3 14-16,-9 5 14 16,-2 1-2-16,-1 4-15 15,2-5-15-15,6-3-21 16,2-1-58-16</inkml:trace>
  <inkml:trace contextRef="#ctx0" brushRef="#br0" timeOffset="39304.9429">19152 7512 535 0,'1'-3'361'15,"2"3"19"-15,3 3-185 0,-6-3-123 16,4 13-18-16,12 47-17 15,-14-29-3-15,-1-1-17 16,-1-4-2-16,3-7 2 16,0-7 2-16,2-9 18 15,0-4 8-15,-1-13 3 16,2-4 7-16,-1-8 26 16,5-6-15-16,3 1-10 15,5 4-13-15,5 4-44 16,2 6-2-16,4 9-8 15,-1 6-1-15,-3 11 14 16,-4 3-61-16</inkml:trace>
  <inkml:trace contextRef="#ctx0" brushRef="#br0" timeOffset="39646.9632">19487 7695 654 0,'4'-3'340'0,"3"-5"-82"15,-4-1-62-15,4-1-58 16,-2 2-21-16,-2 4-36 16,1 4-17-16,-3 6-26 15,-1-6-13-15,-1 1-13 16,-1 19-1-16,-2 32-1 16,1-28-3-16,8-3 4 15,-5-3-19-15,15-7-400 16</inkml:trace>
  <inkml:trace contextRef="#ctx0" brushRef="#br0" timeOffset="40008.5764">19574 7385 853 0,'6'-11'391'0,"2"-11"-164"16,9 3-100-16,6 1-19 0,2 5-28 15,3 5-15-15,2 12-36 16,-4 6-16-16,-7 10-6 15,-9 4 5-15,-15 5 2 16,-9 2 1-16,-5 0-3 16,4-2-4-16,11-7-4 15,5-7 0-15,15-8 0 16,7-4 0-16,10-3 1 16,7-3-1-16,-2-3 2 15,-3 0 15-15</inkml:trace>
  <inkml:trace contextRef="#ctx0" brushRef="#br0" timeOffset="40532.9831">19025 8430 571 0,'-1'-6'364'0,"1"-8"-8"16,6-7-68-16,-3-7-89 16,7-4-47-16,2-2-66 15,-1 3-28-15,4 5-45 16,-6 4-5-16,-8 10-5 0,0 4-2 16,-2 8-24-16,-4 4-11 15,5 17-9-15,0 14 1 16,8 18 25-16,5 6-6 15</inkml:trace>
  <inkml:trace contextRef="#ctx0" brushRef="#br0" timeOffset="40863.8879">18242 8821 564 0,'1'-4'296'0,"10"0"-43"16,15 0-157-16,33 5-24 15,18 2 21-15,36-3 56 16,31-3 10-16,48-9-23 16,27-7-17-16,22-5-61 15,5-1-20-15,-25 0-23 16,-29 9-3-16,-47 9-33 16,-45 7-85-16</inkml:trace>
  <inkml:trace contextRef="#ctx0" brushRef="#br0" timeOffset="41876.9033">18643 8996 789 0,'-4'1'365'0,"-9"7"-155"16,-3 4-83-16,-1 8-67 15,1 0-14-15,9 1-18 16,7-1-8-16,5-2-16 16,7-2-2-16,7-6 2 15,6 2 1-15,2-4 2 16,2-2 4-16,1-5-112 16,-2-1-161-16</inkml:trace>
  <inkml:trace contextRef="#ctx0" brushRef="#br0" timeOffset="42062.4635">18768 8997 947 0,'0'2'404'0,"-1"13"-182"16,1 6-163-16,1 7-17 16,2 12 1-16,1 2-1 15,-3 6-4-15,-1 6-2 16,-1-2-11-16,-2-2-8 15,2-11-3-15,2-5 1 0,5-13-59 16,2-5-94-16</inkml:trace>
  <inkml:trace contextRef="#ctx0" brushRef="#br0" timeOffset="42480.8112">18996 9261 925 0,'0'1'370'0,"0"13"-220"16,-1 4-55-16,-1 12-34 15,2 7-12-15,0-1-23 16,1-4-7-16,5-7 3 16,-2-10 3-16,1-9 19 15,-4-6 5-15,-2-11 2 16,-4-6-3-16,-4-15-17 0,-1 1-10 15,0-6-11-15,2 2-6 16,8 4-16 0,6 1-7-16,8 7-3 0,1 3-1 15,5 10 2-15,-1 5 2 16,-2 5 2-16,4 6 2 16,1 2 7-16,-2 1 4 15,2 1 1-15,-2 0 3 0,-4 0 0 16,2 0-1-1,-4 3 17-15,-4 3 8 0,-4 5 7 16,-4 4 5-16,-5 8-15 16,-2 0-6-16,2 2-7 15,0-4-1-15,8-7-29 16,4-6-104-16</inkml:trace>
  <inkml:trace contextRef="#ctx0" brushRef="#br0" timeOffset="42810.2365">19505 9254 1005 0,'3'9'424'0,"4"13"-256"0,-2 7-36 15,-1 7-65-15,-3-2-22 16,-1-1-20-16,-3-6-6 16,-1-8-2-16,6-5 0 15,0-10 22-15,1-5 6 16,-2-14 4-16,-2-7 0 16,0-15-4-16,2-3-6 15,12 0-11-15,1 3-3 16,10 8-18-16,3 5-4 0,1 12-4 15,4 5-4-15,-3 12 43 16,-1 3-90-16</inkml:trace>
  <inkml:trace contextRef="#ctx0" brushRef="#br0" timeOffset="43189.7509">19717 9557 832 0,'5'-9'411'0,"6"-6"-139"16,8-1-102-16,2 0-21 15,5 5-38-15,-2 3-23 16,-5 13-42-16,0 6-16 16,-3 6-16-16,-6 3 0 15,-9 2 3-15,-6-1 1 16,-14-1 1-16,0 2-4 16,5-4-6-16,2-4-3 0,13-5-6 15,4-4-3-15,8-5-2 16,6 1 0-16,4 2 1 15,2 1 11-15,-1-3-81 16,-2-1-84-16</inkml:trace>
  <inkml:trace contextRef="#ctx0" brushRef="#br0" timeOffset="43677.6386">19907 9080 560 0,'0'-2'329'0,"3"-3"-40"16,-3-4-53-16,2-3-79 15,6 0-31-15,8-3-19 16,-2 0-9-16,7 4-16 15,3 4-5-15,-5 7-37 16,5 4-11-16,-5 9-10 16,-9-1-2-16,-13-1 7 15,-5 8 3-15,-12-5 1 16,-1 7-4-16,6 0-10 16,5-8-4-16,9 1-5 15,3-7-1-15,7-3 0 16,4-1 0-16,11-5-2 15,5 2 0-15,8-3-2 16,1-2 0-16</inkml:trace>
  <inkml:trace contextRef="#ctx0" brushRef="#br0" timeOffset="47137.2966">19158 7293 755 0,'6'-6'379'15,"7"-10"-141"-15,-32 31-98 16,-21 16-13-16,-44 33-54 0,-25 21-10 16,-33 22-27-16,-15 13-14 15,6 8-33 1</inkml:trace>
  <inkml:trace contextRef="#ctx0" brushRef="#br0" timeOffset="47576.4153">18869 8972 1082 0,'-37'25'436'0,"-27"22"-288"16,-27 35-97-16,-20 23-1 16,-36 33-38-16,-11 13 4 15</inkml:trace>
  <inkml:trace contextRef="#ctx0" brushRef="#br0" timeOffset="48392.3216">21279 7739 545 0,'7'3'300'0,"15"1"-18"16,11 0-185-16,12-1-45 16,6-1-19-16,11 1-27 15,0 2-51-15</inkml:trace>
  <inkml:trace contextRef="#ctx0" brushRef="#br0" timeOffset="48594.697">21403 7874 543 0,'1'2'358'0,"9"3"-1"15,9-3-114-15,10 1-15 16,17-3-70-16,4 1-44 16,3 0-60-16,-5 1 1 15,-13 6-430-15</inkml:trace>
  <inkml:trace contextRef="#ctx0" brushRef="#br0" timeOffset="49119.6838">21996 7812 563 0,'9'0'218'0,"10"0"-112"0,35-1-38 16,24 0 21-16,46-5 63 16,24-3 3-16,54-2-22 15,20 0-14-15,30 0-60 16,3 3-21-16,-36 1-20 16,-22 2-32-16</inkml:trace>
  <inkml:trace contextRef="#ctx0" brushRef="#br0" timeOffset="49610.3128">22743 6697 507 0,'5'-17'353'16,"3"-13"10"-16,2-3-120 15,-4-1-33-15,-4 7-56 16,-1 7-33-16,-4 7-54 15,2 12-32-15,1 12-34 16,0 7-3-16,5 18-14 16,2-1 11-16,7 4 6 15,1-1 1-15,-1-9-7 16,-1-2-67-16</inkml:trace>
  <inkml:trace contextRef="#ctx0" brushRef="#br0" timeOffset="49823.5205">22356 6908 890 0,'2'1'360'0,"3"3"-181"0,20 5-112 15,14-1 0-15,26 2 16 16,20-3-8-16,30-5-15 15,14-2-12-15,21-12-18 16,-3-4-4-16,-10-6-63 16,-15 2-98-16</inkml:trace>
  <inkml:trace contextRef="#ctx0" brushRef="#br0" timeOffset="50217.4978">22712 7189 670 0,'2'1'305'16,"10"9"-109"-16,2 6-105 16,1 11-44-16,2 8-2 15,-5 12-13-15,-5-1-3 0,-5-4-7 16,-1-5 0-16,-5-18 2 16,5-2 5-16,1-17 35 15,-2-7 19-15,3-15 38 16,-1-12 9-16,6-7-24 15,4-5-22 1,4 2-45-16,5 8-16 0,3 12-22 16,-2 9-1-16,1 14-6 15,-2 4-37-15,1 13-195 16</inkml:trace>
  <inkml:trace contextRef="#ctx0" brushRef="#br0" timeOffset="50504.3606">22941 7554 691 0,'1'-8'385'16,"5"-10"-56"-16,-4 1-77 15,3 1-86-15,1 3-28 16,-5 7-48-16,-1 4-37 0,0 8-34 16,-1-6-14-16,0 4-17 15,-2 23 6-15,0 32 4 16,3-30 2-16,5-3 41 16,5-2-76-16,5-8-159 15</inkml:trace>
  <inkml:trace contextRef="#ctx0" brushRef="#br0" timeOffset="50886.8073">23137 7205 739 0,'1'-8'403'0,"6"-9"-81"0,4 2-80 16,9 1-105-16,5 4-40 15,2 8-54-15,3 2-19 16,-9 6-16-16,-2 7-6 15,-16 1 0-15,-5 6 0 16,-10 5 3-16,-5-2 2 16,4-1 1-16,5-4-1 15,12-10 2-15,6-5 2 0,14-6 0 16,1-2 1-16,4-1-2 16,0 1-4-1,-4 3-31-15,-3 2-375 0</inkml:trace>
  <inkml:trace contextRef="#ctx0" brushRef="#br0" timeOffset="51418.3215">22852 8203 678 0,'5'-12'368'0,"-3"-18"-52"16,3-2-71-16,-2 1-95 16,2-2-32-16,1 2-65 15,0 4-24-15,-3 1-12 16,2 9 1-16,-2 9-8 16,-3 7-23-16,0 17-13 15,-2 7-4-15,2 20 0 16,9 6 20-16,-1 2-28 15,3 0-79-15</inkml:trace>
  <inkml:trace contextRef="#ctx0" brushRef="#br0" timeOffset="51651.5127">22524 8406 974 0,'1'-2'389'0,"7"2"-234"16,7 2-59-16,25 3-18 15,15 1 11-15,27 1-4 16,12 0-6-16,23-11-28 16,7-1-16-16,4-10-17 15,-6-6-5-15,-16 1-28 16,-19 5-87-16</inkml:trace>
  <inkml:trace contextRef="#ctx0" brushRef="#br0" timeOffset="52054.4969">22703 8683 868 0,'4'5'318'0,"5"11"-232"15,5 6-63 1,0 15 12-16,-1 3 12 0,-6 6 9 15,-4 2-2-15,-2-11-9 16,-1-4-13-16,3-13-9 16,-1-9-4-16,0-11 92 15,-2-8 14-15,3-14 25 16,1-8 18-16,5-7-88 16,4-5-10-16,0-2-17 15,4 5-17-15,3 9-11 16,3 7-8-16,3 12-18 15,2 8-5-15,-3 7-70 16,1 7-96-16</inkml:trace>
  <inkml:trace contextRef="#ctx0" brushRef="#br0" timeOffset="52382.5329">22862 9078 758 0,'4'-5'349'16,"11"-3"-135"-16,5-4-62 16,3 4-21-16,6 4-13 0,-3 3-23 15,-4 3-9-15,-3 7-31 16,-9 3-10-16,-10 3-3 15,-5 3-5-15,-14 3-8 16,-2 3-1-16,1 1-13 16,5-1-6-16,10-8-7 15,5-5-3-15,14-7-3 16,5-2 0-16,15-4 2 16,-1-5 1-16,5-1-24 15,-1-2-53-15</inkml:trace>
  <inkml:trace contextRef="#ctx0" brushRef="#br0" timeOffset="52757.5113">23171 8755 858 0,'1'-4'398'16,"5"-2"-158"-16,5-4-56 16,6 0-54-16,3-2-20 0,5 2-37 15,2 3-16-15,-9 6-25 16,0 3-12-16,-15 11-9 15,-6 4-1-15,-7 6 0 16,-3 8 2-16,-1 1-2 16,2-4 0-16,12-3 0 15,6-6 3-15,12-10 16 16,8-3 3-16,5-8-1 16,1-5-3-16,-2-6-16 15,4-2-418-15</inkml:trace>
  <inkml:trace contextRef="#ctx0" brushRef="#br0" timeOffset="54646.6335">15543 10616 687 0,'-17'20'373'0,"-26"23"-69"15,-6-1-77-15,-4-18-83 16,0-7-31-16,12-18-49 15,7-12-16-15,13-12-20 16,8-3-13-16,12-2-10 0,5 4 3 16,9 10 3-16,6 6 4 15,6 13 0-15,5 10-3 16,4 12-3-16,0 2 1 16,4 9-2-16,-2-4-1 15,-4-1 1-15,-3-2-11 0,-9-13-139 16</inkml:trace>
  <inkml:trace contextRef="#ctx0" brushRef="#br0" timeOffset="54792.675">15372 10361 1282 0,'0'1'451'0,"3"5"-389"16,5 4-50-16,11 11-68 15,5 3-131-15</inkml:trace>
  <inkml:trace contextRef="#ctx0" brushRef="#br0" timeOffset="55059.7136">15693 10696 1020 0,'11'8'401'0,"10"6"-269"0,5-1-28 16,3-8-33-16,-2-4-14 15,-4-8-20-15,-2-6-3 16,-7-8 0-16,-4-2-1 16,-10-6-2-16,-4 1-12 15,-12-1-14-15,-3 2-5 16,-3 19-32-16,3 6 0 16,0 17-10-16,4 11-3 15,1 11 15-15,5 8 7 16,9 9 14-16,1 2 8 0,9-1-4 15,0-5 2-15,4-12-48 16,3-5-86-16</inkml:trace>
  <inkml:trace contextRef="#ctx0" brushRef="#br0" timeOffset="55345.5472">16281 10662 1107 0,'-14'16'434'0,"-17"17"-287"15,0-2-42-15,5-6-33 16,1-9-8-16,11-16-25 16,2-1-8-16,1-17-13 0,3-2-9 15,0-3-15-15,6-6 11 16,3 7 38-16,6 2 10 15,8 11 15-15,1 9-6 16,7 13-21-16,4 9-7 16,-4 13-5-16,1 7-4 15,0 5 30-15,-2 0 375 16</inkml:trace>
  <inkml:trace contextRef="#ctx0" brushRef="#br0" timeOffset="55991.3686">15146 12155 716 0,'-4'1'370'0,"4"3"-65"15,9 3-182-15,24-3-76 16,14-3-8-16,26-1-15 16,14-5-10-16,3 3-6 15,-7-4-1-15,-16 6 7 0,-16 1-21 16,-23 1-60 0,-9 5-40-16,-21-1-213 0</inkml:trace>
  <inkml:trace contextRef="#ctx0" brushRef="#br0" timeOffset="56296.4026">15483 12163 560 0,'-1'0'279'16,"-2"0"-87"-16,3 1-35 15,0-1-47-15,0 0-5 0,7 26-21 16,10 39-25-16,-12-17-27 16,1 7-11-16,-1 1-6 15,2-3-1-15,-1-9-4 16,-5-6 0-16,-2-12 4 15,-7 0 4-15,-7-5 8 16,-5-2-1-16,-12-5 3 16,1 0-2-16,-7-7-5 15,2-3 1-15,11-1-9 16,5-3-5-16,17 0-24 16,5 0-7-16,16 0 4 15,11 0 2-15,16 0 19 16,6-1 5-16,5-2-4 15,0 3-1-15,-8 0-43 16</inkml:trace>
  <inkml:trace contextRef="#ctx0" brushRef="#br0" timeOffset="56471.6158">15898 12640 945 0,'-1'-2'427'15,"0"-2"-198"-15,1 3-58 16,0 1-56-16,0 0-33 0,5 25-39 16,6 39-15-16,-10-26-13 15,1 0-2-15,0-5-99 16</inkml:trace>
  <inkml:trace contextRef="#ctx0" brushRef="#br0" timeOffset="56722.6467">14903 13032 1052 0,'12'3'396'0,"29"10"-266"15,17-1-102-15,40 2 11 16,16-4 11-16,32-7 44 16,11-3-3-16,23-1-10 0,1-5-16 15,-9-6-31-15,-2-2-69 16</inkml:trace>
  <inkml:trace contextRef="#ctx0" brushRef="#br0" timeOffset="57028.9376">15206 13410 1113 0,'10'0'445'15,"6"0"-292"-15,16 1-91 16,10 4-9-16,13-2-32 16,6 1-10-16,-1-2-11 15,-3-3-43-15,-17-4-122 16,-9-2-149-16</inkml:trace>
  <inkml:trace contextRef="#ctx0" brushRef="#br0" timeOffset="57326.1574">15498 13354 471 0,'-9'2'234'15,"-10"7"-35"-15,4 5-57 16,8 8-35-16,3 6-21 16,6 12-61-16,4 3-12 15,1 5 14-15,1 0 14 16,3-4 11-16,-2 0 3 15,1-12-20-15,-3 1-12 0,-5-8-2 16,-2-2 2-16,-12-2 11 16,-9-4 4-16,-11-2 0 15,-5-3-3-15,-1-5-13 16,2-3-7 0,8-2-9-16,6 2-3 0,12-1-7 15,1 1 0-15,11-2 14 16,6 0 10-16,12 3 13 15,10 0 1-15,6-3-12 16,3-2-9-16,9 0-2 16,-4 0-44-16</inkml:trace>
  <inkml:trace contextRef="#ctx0" brushRef="#br0" timeOffset="57641.574">15679 13939 760 0,'-10'-3'392'0,"-6"-2"-103"0,4-3-112 15,11 0-90-15,12-1-36 16,14 2-36-16,6 0-1 16,6 7 14-16,0 6 10 15,-10 11 19-15,-7 3 14 16,-12 6 14-16,-10 2-2 15,-13 0-16-15,-6 0-11 0,-5-5-25 16,3-3-8-16,1-5-11 16,7-5-5-16,11-2-14 15,2-1-5-15,8-1-4 16,6 2 0-16,6 3 7 16,6 0 6-16,6 0-57 15,1 0-49-15,4-10-457 16</inkml:trace>
  <inkml:trace contextRef="#ctx0" brushRef="#br0" timeOffset="57963.1557">16512 12952 998 0,'11'0'415'0,"15"2"-260"15,2 3-47-15,13 8-73 16,1 0-16-16,6 3-4 16,-1-6-30-16,-7-6-143 15</inkml:trace>
  <inkml:trace contextRef="#ctx0" brushRef="#br0" timeOffset="58134.3175">16529 13072 1170 0,'5'0'468'0,"14"3"-307"16,8 1-6-16,10 1-66 16,6 0-24-16,6 0-51 15,0-1-529-15</inkml:trace>
  <inkml:trace contextRef="#ctx0" brushRef="#br0" timeOffset="58587.9756">17021 13100 1274 0,'0'-1'432'0,"8"-3"-389"0,13 1-44 15,38 0 11-15,23 1 37 16,54 0 43-16,31-1 9 15,49 0-6 1,12-2-22-16,21-5-38 0,-2 2-12 16,-23-6 16-16,-17-4-58 15,-53-4 74-15</inkml:trace>
  <inkml:trace contextRef="#ctx0" brushRef="#br0" timeOffset="59072.4837">17700 12351 415 0,'-2'-5'290'0,"-1"-4"49"0,3 5-107 15,3 4-91-15,4 3-30 16,-7-3-57-16,2 9-17 15,42 60-14-15,-29-23-5 16,-8-1-2-16,-6-3 5 16,-3-12 8-16,-3-4 4 15,1-9 11-15,0-6 23 16,-2-10 43-16,1-8 12 16,0-11 3-16,0-8-23 0,7-14-48 15,3-9-19 1,13-8-25-16,6-3-7 0,13 6-15 15,9 9-1-15,6 19-7 16,-4 15-4-16,-5 19-52 16,-10 14-78-16</inkml:trace>
  <inkml:trace contextRef="#ctx0" brushRef="#br0" timeOffset="59435.3134">17964 12592 1028 0,'3'-8'422'0,"9"-4"-234"0,7 1-52 16,2 5-33-16,8 8-24 15,-2 6-39-15,-3 4-13 16,-2 6 0-16,-9-1 0 16,-14 2 10-16,-4 2 3 15,-11 0-1-15,-1 1-3 16,3-3-17-16,1-4-6 0,11-5-8 16,1-2-4-16,6-3 2 15,3-1 0-15,7-4 6 16,7-2 2-16,9-4 0 15,4-3-3-15,1-3-13 16,1 0-67-16</inkml:trace>
  <inkml:trace contextRef="#ctx0" brushRef="#br0" timeOffset="59797.5531">18182 12125 761 0,'11'-8'364'16,"13"-8"-142"-16,3 5-16 15,2 5-65-15,-1 5-31 16,-8 8-42-16,-8 0-9 0,-13 8-6 16,-12 2-3-16,-8 4-9 15,-1 3-10-15,7-3-15 16,7-6-3-16,13-3-4 16,13-2 0-16,14-4-3 15,9-2 1-15,9-1-2 16,-2-1-1-16,-8-1-9 15,-7 1-53-15,-18 3-486 16</inkml:trace>
  <inkml:trace contextRef="#ctx0" brushRef="#br0" timeOffset="60315.7872">17684 13373 865 0,'0'-2'408'15,"0"-1"-145"-15,9 20-191 16,3 13-42-16,3 16-24 15,-2 8 5-15,-4 1-1 16,-3-6 1-16,-3-9 2 16,-2-8-4-16,0-12 52 15,1-6 39-15,-2-14 75 16,-2-4 19-16,1-13-35 16,-1-2-39-16,5-13-77 15,5-2-16-15,12-1-26 16,8-3-3-16,10 12-7 15,8 3-2-15,-3 10 0 0,0 7-13 16,-8 5-132-16,-10 2-107 16</inkml:trace>
  <inkml:trace contextRef="#ctx0" brushRef="#br0" timeOffset="60630.8163">17924 13929 644 0,'2'-5'354'0,"9"-5"-57"16,0-4-64-16,5-5-64 15,2-3-26-15,0 0-33 16,-4-1-4-16,-4 4-2 15,2 5 2-15,-9 7-24 16,2 7-19-16,-5 10-37 16,-1 5-13-16,1 11-8 15,-1 4 0-15,3 2-3 16,2 2 0-16,-4-4-1 16,4-2 30-16,-5-8-111 15,-2-4-86-15</inkml:trace>
  <inkml:trace contextRef="#ctx0" brushRef="#br0" timeOffset="61080.2013">18218 13425 1083 0,'0'-6'439'0,"3"-11"-289"16,10-1-55-16,10-1-47 15,3 2 2-15,7 4 16 16,-1 3 3-16,-5 10-6 16,-5 4-12-16,-10 13-14 15,-6 2-3-15,-13 8-4 16,-7 4-1-16,-11 0-9 16,-3 1-5-16,10-4-10 15,4-6-3-15,16-8-6 16,6-4-1-16,14-5-2 0,5-3 3 15,5 0 4-15,2-3 2 16,-3-2 3-16,-6-1 1 16,-10-2-6-16,-2 6-28 15</inkml:trace>
  <inkml:trace contextRef="#ctx0" brushRef="#br0" timeOffset="71248.7016">19363 12967 824 0,'0'-2'380'0,"2"0"-157"16,11 1-82-16,18-2-93 15,7 0-18-15,20-3-30 16,5-3 0-16,4 1-94 0,0 2-114 16</inkml:trace>
  <inkml:trace contextRef="#ctx0" brushRef="#br0" timeOffset="71441.0347">19432 13062 913 0,'0'3'381'0,"5"2"-201"16,6-3-50-16,18 0-44 15,8-1-15-15,17-4-38 16,5 2 43-16</inkml:trace>
  <inkml:trace contextRef="#ctx0" brushRef="#br0" timeOffset="71958.5775">20031 13107 839 0,'-11'1'377'0,"-5"3"-161"16,16 2-172-16,33 1-58 15,27 0 3-15,54 0 38 16,19-4 17-16,50-1 29 15,13-3 4-15,20-4-12 16,0 2-14-16,-35-5-20 16,-17 2-4-16,-57 3-16 15,-26 2-96-15</inkml:trace>
  <inkml:trace contextRef="#ctx0" brushRef="#br0" timeOffset="72802.3051">20416 12587 631 0,'-8'-16'392'16,"-10"-14"-49"-16,15-4-171 16,8 0-57-16,13 3-54 15,8 11-10-15,9 12-4 16,3 10 4-16,3 19-11 15,-2 5-1-15,-7 5 1 16,-14 1 14-16,-20-1 7 0,-16 0-2 16,-17 1-3-16,-5 1-18 15,9-6-20-15,3-1-9 16,17-8-18-16,10-3-6 16,4-7-5-16,11-1 1 15,6-5 12-15,4-2 4 16,10-3 3-16,-1-2-1 15,8 0-50-15,3 1-86 0,1 2-357 16</inkml:trace>
  <inkml:trace contextRef="#ctx0" brushRef="#br0" timeOffset="73079.7174">20992 12541 981 0,'-6'-10'439'0,"-3"-7"-210"15,-3 6-49-15,-5 5-77 16,1 6-33-16,-6 6-51 16,-5 5-19-16,-4 9-22 15,4 7-3-15,7 7 3 16,10 1 2-16,17 2 6 16,8-4 0-16,18-10 6 15,5-3 4-15,9-17 12 16,-1-5 8-16,-6-17 49 0,-6-4 23 15,-14-9 14-15,-9 0-1 16,-12 2-51-16,-7 3-25 16,-7 10-111-16,-1 4-71 15</inkml:trace>
  <inkml:trace contextRef="#ctx0" brushRef="#br0" timeOffset="73410.884">21093 12160 1178 0,'8'-5'495'0,"11"-6"-276"15,4 4-50-15,0 9-75 16,-5 1-25-16,-8 6-39 16,-10 4-8-16,-15 8-3 15,-5 5-1-15,0 3-8 16,6-5-4-16,16-6-6 16,9-2-6-16,24-7-2 15,9-1 0-15,10-2 5 16,5-2 16-16,-17 3-103 0,-6 4-482 15</inkml:trace>
  <inkml:trace contextRef="#ctx0" brushRef="#br0" timeOffset="73841.0753">20332 13523 1093 0,'6'-8'488'0,"3"-10"-252"16,1 1-32-16,-5 9-66 0,-1 4-39 15,-1 8-33-15,-2 11-29 16,2 12-23-16,-2 9-4 15,-1 12-6-15,-2 2 1 16,-2 2 1-16,3-4 0 16,0-7-37-16,4-4-51 15,5-10-194-15</inkml:trace>
  <inkml:trace contextRef="#ctx0" brushRef="#br0" timeOffset="74143.7148">20790 13584 978 0,'-17'-10'471'16,"-13"-6"-199"-16,0 12-152 15,0 4-44-15,6 15-75 16,1 5-13-16,6 6-6 15,6 3 0-15,9 6 3 16,8-1 0-16,13-3 6 16,4-1 4-16,15-10 15 15,1-7 14-15,6-14 51 16,0-10 19-16,-17-12 16 0,-5-6-3 16,-15-4-42-16,-8-2-17 15,-6 3-95 1,-5 4-43-16</inkml:trace>
  <inkml:trace contextRef="#ctx0" brushRef="#br0" timeOffset="74454.7934">20957 13377 1057 0,'8'-7'457'0,"11"-4"-234"15,-1 2-35-15,9 8-63 16,0 5-21-16,-5 5-31 16,-4 5-1-16,-16 6-7 15,-9 3-6-15,-14 13-19 16,3-2-13-16,3-3-15 15,6-4-3-15,11-11-7 16,6-1-3-16,16-5-12 16,5-7-40-16,12-5-184 15</inkml:trace>
  <inkml:trace contextRef="#ctx0" brushRef="#br0" timeOffset="74780.0094">21904 13010 714 0,'16'-3'396'16,"9"-3"-66"-16,12 2-218 16,7 2-33-16,2 2-59 15,2 0-9-15,-5 1-18 16,0-1-94-16</inkml:trace>
  <inkml:trace contextRef="#ctx0" brushRef="#br0" timeOffset="74972.7561">22017 13120 938 0,'13'2'461'16,"20"-1"-147"-16,4-1-58 16,10 2-88-16,1-2-48 0,0 3-20 15,-3-1-80-15</inkml:trace>
  <inkml:trace contextRef="#ctx0" brushRef="#br0" timeOffset="75693.7624">16418 15009 708 0,'6'3'361'16,"14"1"-26"-16,7 2-288 15,16-5-46-15,2-1 1 0,5-1 3 16,-3-1-32-16,-2 2-334 16</inkml:trace>
  <inkml:trace contextRef="#ctx0" brushRef="#br0" timeOffset="75873.2913">16488 15084 835 0,'-2'5'431'16,"2"3"-89"-16,19-2-191 15,6 0-35-15,17-3-46 16,10 0-21-16,1-3-30 16,5 0-63-16</inkml:trace>
  <inkml:trace contextRef="#ctx0" brushRef="#br0" timeOffset="76243.341">17153 15128 1207 0,'5'2'406'0,"16"4"-378"15,15-4-16-15,37 1 12 16,17-3 14-16,37-4 9 16,19 0 3-16,17-2-3 15,10-1-14-15,13-2-17 16,-7-3-2-16,-8-7-91 16,-6 1-55-16,-27 1-285 15</inkml:trace>
  <inkml:trace contextRef="#ctx0" brushRef="#br0" timeOffset="76621.7282">17570 14533 824 0,'1'1'377'16,"2"5"-144"-16,-5 9-137 15,-6 2-16-15,-2 10-34 16,-3 3-20-16,5 3-17 16,2 3-5-16,5-5-3 15,7-6-1-15,12-6 0 16,9-6 11-16,14-12-131 16,2-4-208-16</inkml:trace>
  <inkml:trace contextRef="#ctx0" brushRef="#br0" timeOffset="76785.4637">17727 14509 798 0,'0'2'351'15,"1"10"-140"-15,1 4-57 16,2 11-57-16,-2 7 6 16,2 10-39-16,0 2-18 0,-4 3-18 15,2 2-5-15,0-8 0 16,-1-7-16-16,5-10-170 15</inkml:trace>
  <inkml:trace contextRef="#ctx0" brushRef="#br0" timeOffset="77100.4474">18112 14623 873 0,'-12'-8'420'16,"-10"-7"-182"-16,4 9-109 16,-4 6-51-16,0 8-53 15,3 7-4-15,1 11-28 16,3 4-7-16,13 4-1 16,0 3 3-16,10 1 1 0,9 1 4 15,5-11 13-15,6-6 13 16,3-21 42-16,0-8 29 15,-3-17 41 1,-4-6 6-16,-12-5-25 0,-8 0-25 16,-12 7-54-16,-13 1-22 15,-3 15-29-15,0 2-24 16,4 10-113-16</inkml:trace>
  <inkml:trace contextRef="#ctx0" brushRef="#br0" timeOffset="77422.6488">18431 14663 558 0,'-3'-5'377'0,"-11"-7"38"15,-3 3-152-15,-4 4-119 16,-3 5-50-16,-2 7-71 15,4 9-23-15,5 13-12 16,6 3-2-16,9 5-2 16,9 1 5-16,13-5 14 15,6-7 13-15,14-9 39 0,0-9 17 16,-1-14 55-16,-5-12 12 16,-12-13 8-16,-10-5-12 15,-11-4-52-15,-1 2-21 16,-11 6-46-16,1 1-25 15,-5 12-87-15,-2 8-54 16</inkml:trace>
  <inkml:trace contextRef="#ctx0" brushRef="#br0" timeOffset="77829.0509">17557 15671 676 0,'3'-5'387'0,"2"-12"-6"16,0-3-176-16,15-5-53 15,-7-4-13-15,7 3-33 16,-1-2-13-16,-6 5-22 0,0 1-17 16,-7 9-19-16,-3 4-14 15,-2 10-31-15,-1 9-8 16,-1 8-11-16,1 7-1 15,3 11 4-15,2 3 8 16,1 9 11-16,0-3 7 16,-2-2-42-16,3-3-35 15</inkml:trace>
  <inkml:trace contextRef="#ctx0" brushRef="#br0" timeOffset="78172.9224">18073 15534 711 0,'-5'-4'446'0,"-10"-6"18"16,-1 0-224-16,-4 4-120 15,0 1-49-15,2 11-71 16,0 7-18-16,6 10-18 15,2 4 3-15,8 6 8 16,2 0 8-16,10 3 7 16,8-4 1-16,4-5 4 0,6-6 2 15,1-12 9-15,-3-7 5 16,3-13 49 0,-3-8 23-16,-5-10 34 0,-3-4 7 15,-16 0-34-15,-5 0-23 16,-16 3-44-16,-3 3-14 15,0 8-39-15,3 5-50 16</inkml:trace>
  <inkml:trace contextRef="#ctx0" brushRef="#br0" timeOffset="78488.8738">18412 15527 656 0,'-8'-7'413'0,"-9"-9"2"15,2 8-185-15,0 8-133 16,-3 3-44-16,2 11-53 16,1 1-17-16,7 12-8 15,2-2 2-15,7 7 7 16,6 2 4-16,8-7 8 15,8-1 7-15,12-14 14 16,0-5 23-16,-1-15 63 0,-4-7 16 16,-9-10 39-16,-8-4-7 15,-9-2-53-15,-1 2-21 16,-8 4-87-16,-5-4-63 16</inkml:trace>
  <inkml:trace contextRef="#ctx0" brushRef="#br0" timeOffset="78867.2996">19220 15071 1136 0,'11'-1'476'0,"12"-7"-282"16,15 2-104-16,9 4-15 15,1-2-48-15,-1 4-15 16,-11 0-53-16,-10-3-71 16</inkml:trace>
  <inkml:trace contextRef="#ctx0" brushRef="#br0" timeOffset="79065.1795">19257 15172 1008 0,'2'1'472'15,"4"-1"-117"-15,17 0-259 16,11 3-19-16,16 0-21 15,1 1-18-15,6 2-22 16,1-6 0-16</inkml:trace>
  <inkml:trace contextRef="#ctx0" brushRef="#br0" timeOffset="79416.0877">20139 14648 1176 0,'4'-1'522'0,"4"-1"-263"0,-2 8-150 15,-2 4-33-15,-6 10-47 16,-3 3-7-16,-6 4-7 16,3 2-1-16,2 1-2 15,2-1-2-15,4-1-2 16,1-1-2-16,4-6 0 16,4 2-2-16,9-7 0 15,5-2-1-15,15-1 1 16,3-4-19-16,5-3-118 15,-4-6-79-15</inkml:trace>
  <inkml:trace contextRef="#ctx0" brushRef="#br0" timeOffset="79704.5506">20436 14696 1191 0,'0'-3'534'0,"-5"-2"-239"16,0 5-176-16,2 5-55 15,-2 11-36-15,-1 9-12 16,0 14-11-16,-2 8-2 16,2 13-3-16,3 2 1 15,4-3 2-15,1-5 1 16,5-12 16-16,0-6 19 0,1-9 18 15,-2-4 7-15,-1-7-6 16,-3-3-13 0,-1-5-15-16,-3 0-15 0,1-4-658 15</inkml:trace>
  <inkml:trace contextRef="#ctx0" brushRef="#br0" timeOffset="81640.5841">1888 17399 901 0,'0'9'331'15,"-2"6"-224"-15,19-17-62 16,7-12 4-16,16-23 9 16,9-27-6-16,2-33-15 15,1-12 0-15,-10-15 7 16,-6 11 3-16,-15 13-16 16,-7 5-6-16,-14 32-1 15,-1 15 11-15,-8 34 10 16,-1 14 7-16,0 14-7 15,3 10-18-15,7 19-20 16,6 8-2-16,15 18-4 16,7 9 3-16,12-1 1 0,3-1-3 15,4-6 2 1,-7-2 2-16,4-4 5 0,-13-10 2 16,-9-17 3-16,0-10 4 15,-19-16-49-15,5-8-64 16</inkml:trace>
  <inkml:trace contextRef="#ctx0" brushRef="#br0" timeOffset="81800.6556">2145 17059 1150 0,'7'6'405'0,"12"1"-333"15,9 2-60-15,23-3 12 16,9-6-8-16,8-10 2 15,0 0-73-15</inkml:trace>
  <inkml:trace contextRef="#ctx0" brushRef="#br0" timeOffset="81966.0316">1918 16971 1387 0,'-9'4'509'0,"-4"2"-410"0,10 1-100 16,19-1-13-16,10 5-11 16,20 1-31-16,8 2 185 15</inkml:trace>
  <inkml:trace contextRef="#ctx0" brushRef="#br0" timeOffset="82272.7769">2772 17328 646 0,'15'4'346'0,"8"2"-58"0,14-6-183 16,4-7-12-16,2-11-29 16,-7-3-5-16,-11-8-3 15,-8-4-2-15,-16-1-4 16,-6 2-6-16,-21 8-13 15,-6 6-8-15,-6 21-19 16,3 6-2-16,12 23 6 16,4 6 1-16,11 13 5 15,4 5-3-15,5-5-6 16,5 2 3-16,3-7 3 16,2 0 3-16,-1-5 2 15,2-17-5-15,-2-15-76 16,4-11-71-16</inkml:trace>
  <inkml:trace contextRef="#ctx0" brushRef="#br0" timeOffset="82539.8228">3455 17072 735 0,'3'7'399'0,"-1"18"-47"15,-2 14-90 1,-16 13-83-16,-7 7-36 0,-8-5-73 15,-5-9-19-15,3-17-8 16,1-12-24-16,4-19-38 16,-2-6-9-16,5-11-19 15,4-8 13-15,10-2 18 16,8 4 15-16,8 7 22 16,7 6 10-16,12 14 21 15,0 6-1-15,11 20-14 16,4 5-6-16,5 5-7 15,2 2-5-15</inkml:trace>
  <inkml:trace contextRef="#ctx0" brushRef="#br0" timeOffset="83094.3714">5008 16242 1045 0,'22'2'365'16,"20"1"-306"-16,17 4-61 16,9-1 5-16,7-7-30 15,-1-3-84-15</inkml:trace>
  <inkml:trace contextRef="#ctx0" brushRef="#br0" timeOffset="83390.6504">5278 16236 960 0,'0'7'376'16,"1"12"-221"-16,7 9-46 15,10 15-12-15,2 4-15 16,2 6-45-16,4 1-8 16,-8-3-5-16,-4-3 1 15,-11-6 5-15,-9-6 4 0,-13-8 9 16,-7-3 3-16,-14-10-5 15,-1-7-19-15,-4-13-21 16,7-5-10-16,11-8-16 16,12 2-1-16,18 5-14 15,8 4-2-15,17 7 5 16,8 4 11-16,18 3 18 16,2-1 7-16,3-2 56 15,-1-4-93-15,-12-5-277 16</inkml:trace>
  <inkml:trace contextRef="#ctx0" brushRef="#br0" timeOffset="83561.4277">5749 16488 961 0,'2'4'419'0,"2"6"-202"0,1 7-30 15,-5 18-45-15,-2 8-17 16,-4 14-47-16,-2 1-20 15,4 0-1-15,3-9-71 16,7-13-326-16</inkml:trace>
  <inkml:trace contextRef="#ctx0" brushRef="#br0" timeOffset="83792.5558">5020 16932 1315 0,'-4'1'500'0,"4"4"-350"16,15 2-107-16,34-1-33 16,20-4 15-16,39-3 12 15,13-5-2-15,17-2-9 16,6-2-5-16,-12-4-40 15,-7 2-77-15,-23 1-252 16</inkml:trace>
  <inkml:trace contextRef="#ctx0" brushRef="#br0" timeOffset="84346.37">5187 17246 981 0,'13'1'387'16,"10"-1"-233"-16,23 2-106 15,8-2 9-15,6-2-20 16,0 0-12-16,-15-1-2 16,-9 1 1-16,-16 2-34 15,-8 0-18-15,-15-1-63 16,-9-3-20-16,-8 1 20 16,-5-1 15-16,-1 4 54 15,-1 4 22-15,10 2 33 16,8 4 5-16,12 6 8 15,4 4-4-15,6 9-13 16,3 1-2-16,-2 1-3 0,2-2-3 16,-5-6 32-16,-3 2 3 15,-4 1 9-15,-10-5 6 16,-10 3-28-16,-11-2-2 16,-12-4-3-16,-4 1-3 15,-5-6-13-15,4-5-8 16,18-3-2-16,8-3 1 15,18-1-9-15,6-1 5 16,14 0-2-16,7 0-3 16,12 0 5-16,7-1-2 0,2 3-4 15,-2 1 34-15,-3-3-108 16</inkml:trace>
  <inkml:trace contextRef="#ctx0" brushRef="#br0" timeOffset="84715.7206">5716 17626 660 0,'-7'0'380'15,"-4"-6"-14"-15,14-3-294 16,8-7-34-16,12-1-20 15,4-4 16-15,4 10 32 16,2 9 19-16,-7 7 14 16,-1 16-8-16,-14 11-8 0,-8 4-12 15,-7 9-26-15,-9-3-5 16,-11-5-10-16,2-8 0 16,-6-10-27-16,2-8-20 15,11-12-17-15,-1-6-9 16,9-10 13-16,5-3 14 15,5-3 7-15,10 1 3 16,9 5 2-16,5 6 0 16,10 15-3-16,0 6-2 0,0 10-7 15,-2 2-49-15</inkml:trace>
  <inkml:trace contextRef="#ctx0" brushRef="#br0" timeOffset="85054.0157">6398 16707 1266 0,'7'0'481'15,"14"0"-366"-15,8 5-40 16,14 3-42-16,9 0-17 15,10-4 11-15,4-1-58 0,-10-4-347 16</inkml:trace>
  <inkml:trace contextRef="#ctx0" brushRef="#br0" timeOffset="85296.0379">6390 16911 1114 0,'4'2'463'0,"7"0"-213"16,12 2-109-16,15 1-24 15,9 3-10-15,11 1-44 16,-2-4-18-16,-1-5-52 15,-3-6-377-15</inkml:trace>
  <inkml:trace contextRef="#ctx0" brushRef="#br0" timeOffset="85753.3487">7313 16460 1108 0,'-2'2'463'0,"-4"13"-263"16,-6 4-26-16,-8 13-45 0,-2 3-27 15,2 3-46-15,4 0-22 16,9-3-28-16,7-4-6 16,9-14-3-16,10-5-1 15,12-10-2-15,7-3 2 16,8-5 3-16,-2 1-17 16,1 1-62-16,-5 1-56 15,-8 1-270-15</inkml:trace>
  <inkml:trace contextRef="#ctx0" brushRef="#br0" timeOffset="86002.6236">7518 16469 1095 0,'-7'0'517'15,"-3"1"-158"-15,2 13-228 16,1 5-48-16,5 18-24 15,-1 10-18-15,0 17-21 16,2 7-5-16,2 4-6 16,1-7 1-16,9-12 3 15,-5-15 0-15,0-19 1 16,0-7-12-16,-6-15-59 16,3 1-59-16,-1-3-319 0</inkml:trace>
  <inkml:trace contextRef="#ctx0" brushRef="#br0" timeOffset="86191.6865">7911 16978 957 0,'0'4'585'0,"0"3"22"16,-1 1-337-16,0 6 194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680" units="cm"/>
          <inkml:channel name="Y" type="integer" min="-36" max="1050" units="cm"/>
          <inkml:channel name="T" type="integer" max="2.14748E9" units="dev"/>
        </inkml:traceFormat>
        <inkml:channelProperties>
          <inkml:channelProperty channel="X" name="resolution" value="83.72093" units="1/cm"/>
          <inkml:channelProperty channel="Y" name="resolution" value="40.22222" units="1/cm"/>
          <inkml:channelProperty channel="T" name="resolution" value="1" units="1/dev"/>
        </inkml:channelProperties>
      </inkml:inkSource>
      <inkml:timestamp xml:id="ts0" timeString="2016-10-31T16:12:04.734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18760 10396 0,'-18'0'31,"18"18"-15,0 18-16,-18-18 15,-1 1-15,1-19 78,18-37-62,0-17 0,0 18-16,0-1 15,0-17-15,0 36 16,0 0-16,0-1 16,-36 38 46,18 35-62,0 0 16,-37 1-16,55-19 15,-18-36-15,18-54 78,0 17-62,18-17-16,0 54 16,1-54-16,17 17 15,-36 19-15,18 0 16,0 18 46,-18 18-46,0 18-16,0 1 16,0-1-16,0-18 15,0-72 79,0 36-94,0-19 16,0 19-1,18 18 48,-18 73-63,0-37 15,-18 18-15,18-35 16,0-56 62,0 19-62,0-18-1,0 0-15,18 17 16,-18 1-16,0 36 47,0 91-31,0-18-16,0 18 15,0 0-15,-18-37 16,18-35-1,0-19-15,-18-18 32,18-18 15,36-55-47,-18 19 15,1 35-15,17-53 16,-18 36-16,0 36 15,-18-19 17,-18 19 77,0 0-93,-18 0-1,17 0-15,-17 0 16,0 0-16,0 0 16,-1 0-1,55 0 63,128 0-62,17 0-16,18-36 16,-17 18-16,-19-18 15,-36 18-15,-37 18 16,-54 0-16,-36 0 94,-54 0-94,-74 0 15,-35 0-15,-37 0 16,55 0-16,54 0 15,37 0-15,53 0 16,92 0 47,18 0-63,72 0 15,0 0-15,-18 0 16,37 0-16,-37 0 15,-54 0-15,-73 0 16,18 0-16,-145 18 78,-36-18-62,0 0-1,36 0-15,-18 36 0,36-36 16,55 18-16,54-18 63,127 0-48,1 0 1,-1 0-16,0 0 15,-54 0-15,-73 0 16,-73 0 47,-72 0-63,-36 0 15,18 0-15,0 0 16,36 0-16,73 0 15,54 0 32,109 0-31,-18 0-16,72 0 16,-72 0-16,18 0 15,-91 0-15,0 0 16,-72 0 46,-36 0-46,-37 0-16,0 0 16,-36 18-16,72 0 15,19-18-15,36 0 16,72 0 46,55 0-46,72 0-16,-54 0 16,-18 0-16,-36 0 15,-19 0-15,-72 0 78,-73 0-78,-18 0 16,-54 0-16,0 0 16,36 0-16,-18 0 15,54 0-15,37 0 16,35 0-16,92 0 78,108 0-62,-17 19-16,35-19 15,-72 0-15,-36 0 16,-37 0-16,-35 0 15,-38 0 32,-108 0-31,0 0-16,-90 0 16,17 0-16,-36 0 15,55 0 1,18 0-16,90 0 15,37 0-15,72 0 47,55 0-47,36 0 16,18 0-16,18 0 16,-18 0-16,37 0 15,-37 0-15,-54 0 16,-19 0-1,-17 0-15,-37 0 16,-55 0 47,-53 0-48,-19-19 1,18 19-16,-36 0 0,55 0 15,53 0-15,-35 0 16,90 0 47,91 0-48,73 0-15,-19 0 16,-54 0-16,-36 0 15,-145 0 48,-37 0-63,-54 0 16,54 0-1,-18 0-15,37 0 16,53 0-16,56 0 62,35-18-62,55 0 16,-36 0-16,36 18 16,-54-36-16,-55 36 15,-36 0 79,-55 0-94,0 0 0,19 0 16,36 0 15,36-37-16,18 37 1,37-36-16,-19 18 16,73 0-16,-36 18 15,0-36-15,-37 36 16,-36 0 0,0 0-1,19 0 16,-19 0-15,18 0 15,-18 18-15,-54-18 78,-18 0-79,-19 0-15,-36-37 16,-109-35 0,110 54-16,89 18 15,-17-18-15,36 36 78,36 18-62,-17 0-16,17 1 16,0-19-16,19 18 15,-19 0-15,0-18 16,0 19-16,-17-19 15,17 0-15,-18 18 16,-18-90 47,0-1-63,0 37 15,0 0-15,0 0 16,-18 18 78,18 18-79,0 0 1,0 37-16,0-37 15,0 18 1,0 0-16,0-54 78,0-54-62,0 54-16,0-37 15,0 37-15,18 36 63,-18 55-63,0-19 16,0-36-16,0 19 15,0-19-15,0-36 110,0-19-110,0 1 15,0 18 1,18 36 62,0 0-78,-18 0 16,0 19-1,0-56 95,0 56-1,-36-1-109,36-18 16,-36 18-16,36-17 31,0-56 31,0 1-62,0-18 16,0 17-16,0 1 16,0-18-16,18 35 15,0 19 63,-18 37-78,0-1 16,0-18 0,-18 18-16,0-36 15,18 19-15,-18-19 63,18-19-1,0-17-62,0 54 78,0 19-78,-19 17 16,1-18-16,-18-18 16,36 19-16,-18-37 93,18-37-77,0 19 0,0 0-1</inkml:trace>
  <inkml:trace contextRef="#ctx0" brushRef="#br0" timeOffset="2409.1385">19794 10305 0,'0'18'62,"0"0"-46,0 19-1,0-19-15,0 18 16,0-18-16,0 19 16,0-19-16,0 0 93,18-54-30,0-19-63,19 1 15,-1 17-15,-18 1 16,0 0-16,0 18 16,0 0-16,-18 54 93,-18 0-93,-36-36 16,-1 36 0,55-17-16,-36-19 15,18 0-15,0 0 16,72 0 93,1 0-109,-37 0 16,-109 0 62,-90-19-62,72 19-16,54 0 15,-17 0-15,36 0 16,72 0 46,36-18-62,19 0 16,18 18-16,36-18 16,-36-18-16,-36 18 15,-55 18 1,18 0-16,-90 0 94,-19 18-79,19 0-15,-19 0 16,37 0 0,54-18 46,36 0-62,19 0 16,18-18-16,-73 0 15,0 0-15,0 18 16,-18-18 46,-127-19-46,-18 19-16,18 18 16,72 0-1,37 0-15,0 0 16,36-18 46,109 0-62,-18 18 16,18-36-16,-72 36 16,-19 0-1,-181 0 79,0 0-78,-1 0-16,56 0 15,35 0-15,19 0 16,0 0-16,54 0 78,54 0-78,74 0 16,-38 0-16,-35 0 15,-19 0-15,-35 0 16,-1 0 15,-18 18 0,0 18-15,-37-18-16,19 0 16,-36 0-16,18 1 15,17-19 48,-17 0-48</inkml:trace>
  <inkml:trace contextRef="#ctx0" brushRef="#br0" timeOffset="7583.8882">19740 10196 0,'0'18'16,"-19"-18"-16,1 19 15,-18-19-15,0 18 16,18-18 0,-19 0-16,1 18 15,36 0 1,0 0 93,73-18-93,17 0-16,1 0 15,-18 0-15,-19 0 16,-36 0-16,-18-36 78,-127 36-62,-18 0-16,18 0 15,73 0-15,17 0 16,74 0 47,35-18-48,19 18-15,0-37 16,-19 37-16,-36 0 15,1 0-15,-1 0 16,-127 0 78,-36 0-94,37 19 15,17-19-15,19 0 16,35 18 0,92-36 62,0 18-78,-1-19 15,1 19-15,36 0 16,-91 0-16,-18-18 16,18 18-16,-36 0 62,-73 0-62,-36 0 16,-18 0-16,36 0 15,0 0-15,55 0 16,17 0-16,19 0 16,73 0 62,35 0-78,-35 0 15,-37 0-15,18 0 16,-36 18 47,-54-18-48,-91 0-15,-19 19 16,19-1-16,0 0 15,73 0-15,35 0 16,1-18 0,90 0 62,73 0-78,19 0 15,17 0-15,-18 0 16,-18 0-16,-73 0 16,-72 18 46,-91-18-46,-54 37-1,54-1-15,55-18 16,-1-18-16,19 18 16,0 0-16,72-18 78,73 18-63,54-18-15,-72 0 16,90 0-16,-126 0 16,-37 0-16,-54 0 78,-109 19-78,18-19 15,18 54-15,54-54 16,19 0-16,18 18 16,54-18 62,91 0-63,-18 0-15,36 0 16,-18 0-16,-54 0 16,-37 0-16,-36 18 31,-54-18 0,-55 18-31,18-18 16,-36 37-16,73-19 15,-37 18-15,73-36 16,36 0 62,54 0-78,1-18 16,0 18-16,35-36 15,-71 36 1,-1 0-16,-127 0 78,-90 0-78,72 0 16,-18 0-16,91 0 15,-1 0-15,74 0 47,35 0-31,19 0-16,54 0 16,0 0-16,37 0 15,-37 0-15,-73 0 16,-126 0 62,-91 0-78,-18 0 16,17 0-1,1 0-15,91 0 16,18 0-16,36-18 62,36 18-62,36-19 16,37 19-16,-18 0 16,90 0-16,-90 0 15,36 0-15,-109 0 16,0 0-16,-54 19 62,-109-1-62,36-18 16,-72 0-16,90 0 16,18 0-16,55 0 15,0 0-15,0 0 16,18-18 15,36-19-15,-18 19-16,37 0 15,54 18-15,0 0 16,-1 0-16,19 0 16,-90 0-1,-1 0-15,-72 0 63,-37 0-48,-72 0-15,36 0 16,-36 0-16,91 0 16,-1 0-16,19 0 15,54 0 110,18 0-125,-108-36 78,-92 18-62,74 18-16,-1 0 16,37 0-16,-1 0 15,55-19 48,36 19-63,55 0 15,54 0-15,-18 0 16,-36 0-16,-18 0 16,-19 0-16,-108 0 78,-37 0-78,-54 0 15,36 0-15,-36 0 16,18-36-16,72 36 16,37 0-1,18-18 1,36-18-1,19-1-15,54 1 16,-19 18-16,37 18 16,-54-18-16,18 18 15,-55 0-15,-18 0 47,0 0-31,-18 18-1,0 0 1,0 0-16,0 0 63,-18-18-48,18-18 1,0-18-1,36 36 64,-36 18-64,0 0-15,19-18 16,-19 18-16,0 1 15,0-1-15,0 0 16,-19-18 0,1 0-16,0 0 15,-18 0 1,18-18-16,18 0 16,-18-19-16,18 19 15,0-18 1,18 18-16,36 0 15,55 18-15,-18 0 16,-37 0-16,1 0 16,-37 0-16,0 0 15,-18 36 1,0-18 0,0 0-16,-55 55 15,-35-55 1,17-18-16,-90 18 15,36 18-15,54-36 16,19 18-16,18-18 31,54 0 1,0 0-17,54-18-15,19 0 16,18 18-16,36 0 15,-72 0-15,36 0 16,-73 0-16,-18 0 16,0 0-16,0 0 15,0 18-15,1-18 16,-19 18-16,-91-18 78,18 0-78,-17 0 16,35 0-16,1 0 15,36 0 17,18-18-17,18-36-15,36 18 16,19-1-1,-1 19-15,-35 0 16,35-36-16,-54 54 16,0 0 46,1 0-46,-19 36-1,-19 0 1,-17-18-16,-36-18 16,-37 37-16,18-37 15,37 0-15,17 0 16,37-19 31,0-17-32,0 18 1,18 0-16,1 0 16,-1 18-16,0-18 15,0 18 32</inkml:trace>
  <inkml:trace contextRef="#ctx0" brushRef="#br0" timeOffset="11840.0057">18760 10341 0,'0'-18'15,"18"18"16,0 0-15,0 0 0,37 0-16,-1 0 15,-18 0-15,19 0 16,-1 0-16,-36 0 16,1 0 30,-19 18 1,-37-18-31,1 0-16,18 0 16,-18 0-16,17 0 15,1 19 173,-18 35-173,0-54-15,-37 36 16,55-36-16,0 0 16,36 0 93,91 18-109,-18-18 16,-1 0-16,-17 0 15,-19 0-15,-108 0 78,-128 0-62,19 0 0,18 0-16,-55 0 0,37 0 15,109 0-15,17 0 16,19 0-16,36-18 47,19 18-47,-1 0 15,55-18 1,-19-18-16,-17 36 16,35-18-16,-35 18 15,17 0-15,19-18 16,-73 18-1</inkml:trace>
  <inkml:trace contextRef="#ctx0" brushRef="#br0" timeOffset="12865.0708">18560 10378 0,'0'18'0,"0"0"78,0 0-63,0 18-15,0-17 32,0-1-17,0 0 1,-18 0 0,0 0 15,18 0-16,36-18 95,19 0-110,-19 0 15,37 0-15,-19 0 16,19 0-16,-37 0 16,0 0-16,-18 0 62,19-18-46,-1 18-1,-18 0-15,-18-18 16,18 18-16,0 0 16,-18-18-16,0-18 78,0 17-63,18-17-15,-18 18 32,0 0-17</inkml:trace>
  <inkml:trace contextRef="#ctx0" brushRef="#br0" timeOffset="15840.2261">18742 10450 0,'0'37'16,"18"-19"15,0 0 16,-18 0-31,0 0-16,0 0 15,0 0-15,18-36 110,0-36-95,19 18 1,-1-1-16,0 19 0,0-36 16,-36 72 62,0 18-63,-18 0-15,-18 1 16,18 17-16,-18-36 16,36 0-1,0-36 48,0 0-48,36-18-15,55 0 16,-73-1-16,18 37 16,-18 0-1,-18-18 157,0 0-172,0 0 16,0 0-16,0 0 15,18-1-15,0-17 16,19 0 0,-37 54 62,-37-18-78,-71 54 15,17-35-15,36-1 16,55 0-16,-18-18 16,36-18 46,-18 0-62,37-19 16,35 1-16,-35 0 15,17 18-15,19-19 16,-19-17-16,-18 54 16,-18-18-16,-54 54 93,-36 37-93,53-55 16,-53 54-16,54-35 16,18-56 93,0 1-93,18-18-16,-36 54 93,0 0-93,-19 0 16,1 1 0,18-19 46,-18-37-62,17 19 16,19-18-16,-18 0 15,18 17-15,-18 1 16,0-18-16,0 36 16,18-18 93,0 36-78,-36 0-31,36 0 16,0 0-16,-19-18 62</inkml:trace>
  <inkml:trace contextRef="#ctx0" brushRef="#br0" timeOffset="17960.3337">18560 10305 0,'18'36'16,"1"-17"-16,-19-1 15,18-18-15,-18 18 16,0 0-16,0 0 16,36 18-1,-36-17 1,0 17-16,0-18 16,0 18-1,0-54 141,18 0-156,-18 0 16,0 0 0,0 0 77,18-1-14,0 1-64,1 18 48,-1 0-63,0 0 15,0 0 1,0 18 0,0-18-1,0 19-15,19-19 16,-19 0-1,-18 18-15,18-18 63,0 0-47,0 0-1,0 0 16,19 0-31,-1 0 16,-18 0-16,18 0 16,1 0-16,-1 0 15,-18 0-15,0 0 16,0 0 0,1 0 30,17 0-30,0 0-16,0 0 16,-17 0-16,17 0 15,-18 0 1,18 0 15,-18 0-15,37 0-16,-37 0 15,18 0-15,-18 0 16,1 0-16,17 0 16,-36-18 62,0-1-78,0 1 125</inkml:trace>
  <inkml:trace contextRef="#ctx0" brushRef="#br0" timeOffset="19463.9425">18905 10414 0,'-18'0'0,"0"0"31,0 0-15,-1 0-16,19 18 93,-18 0-93,0 0 32,0 1-32,18-1 15,-18 0-15,18 0 313,-18-18-282,18-36-15,0 18-16,0-19 15,0 19 1,0-18-1,0 18 1,18 0 31,0 18-31,0-19 93,0 1-93,19-18-16,-19 18 15,0 18-15,-36 0 125,0 18-109,-1 0-16,1-18 15,18 18 1,-36-18 0,36 18-16,-18-18 15,0 19-15,0-19 16,18 18 78,-19-18-79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3T14:31:33.4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1594 7879 590 0,'0'0'357'0,"-4"0"-44"16,4 7-82-16,0-7-90 15,0 28-30-15,2 58-38 16,0-19-17-16,-2 6-33 0,-4 5-10 15,4-9-1-15,1-10-1 16,6-16-2-16,2-11-15 16,2-15-152-16,5-2-145 15</inkml:trace>
  <inkml:trace contextRef="#ctx0" brushRef="#br0" timeOffset="249.8512">1740 7917 787 0,'0'-9'403'0,"2"-1"-130"16,2 7-155-16,0 2-37 16,2 9-49-16,0 6-14 15,2 16-1-15,0 8-5 16,5 18-8-16,-3 8-2 15,-2 6 0-15,-2 2 1 16,-4-4 4-16,3-11 2 0,2-19-92 16,3-8-104-1</inkml:trace>
  <inkml:trace contextRef="#ctx0" brushRef="#br0" timeOffset="394.7439">1650 8210 696 0,'-1'4'352'0,"2"4"-94"16,9-2-166-16,10-1-38 15,15-7-31-15,4 1-4 16,16-3-280-16</inkml:trace>
  <inkml:trace contextRef="#ctx0" brushRef="#br0" timeOffset="776.5081">2541 8099 731 0,'-12'-2'399'0,"-16"0"-102"31,-3 5-111-31,3 16-138 0,4 6-38 16,10 10-33-16,8 3-6 15,16 6 5-15,10 2 7 0,15-10 13 16,5-1 4-16,4-17 4 15,-6-11 4-15,-10-6 8 16,-5-4 8-16,-17-8 46 16,-9 1 21-16,-9-4 22 15,-14-2 0-15,-10 1-43 16,1 0-25-16,-4-2-92 16,10 3-121-16</inkml:trace>
  <inkml:trace contextRef="#ctx0" brushRef="#br0" timeOffset="1066.6339">2708 8215 740 0,'-8'-1'417'16,"-2"-1"-84"-16,2 5-196 15,2 4-56-15,6 6-74 16,4 2-12-16,6 5-9 15,7-1 3-15,6 1 7 16,-1-5 4-16,5-7 5 16,0-4 8-16,1-6 21 15,0-4 13-15,-4-5 18 16,-9-3 5-16,-8-2-5 16,-8-1-9-16,-13 0-21 15,-1 4-23-15,-6 1-143 16,2-2-235-16</inkml:trace>
  <inkml:trace contextRef="#ctx0" brushRef="#br0" timeOffset="1222.8529">2918 8152 1010 0,'-1'3'474'16,"5"11"-206"-16,7 6-120 15,18 6-109-15,8 9-22 0,9 8-12 16,1 3 0-16,-3 6 22 15,-3-4-75-15,-5-3-150 16,-7-6-164-16</inkml:trace>
  <inkml:trace contextRef="#ctx0" brushRef="#br0" timeOffset="1425.924">3239 8208 1080 0,'-11'4'482'0,"-15"5"-228"15,-1 6-98-15,-4 15-62 16,-3 8-21-16,-1 14-27 16,2 4-7-16,3-6-9 15,8-4-80-15,7-9-218 16</inkml:trace>
  <inkml:trace contextRef="#ctx0" brushRef="#br0" timeOffset="1738.6933">3394 8175 996 0,'0'0'475'0,"-2"8"-191"16,2 7-116-16,0 17-118 15,4 5-20-15,5 6-19 16,2 0 1-16,5-17-2 16,4-5 1-16,2-14 10 15,1-10 9-15,-1-12 11 16,-1-5 2-16,-3-14-7 15,-1-3-9-15,-2 4-41 16,-2 1-65-16,-4 9-368 16</inkml:trace>
  <inkml:trace contextRef="#ctx0" brushRef="#br0" timeOffset="2027.2586">3897 8283 563 0,'3'-9'348'15,"6"-9"5"-15,-6-2-82 16,-2 5-88-16,-2 2-34 16,-12 3-45-16,-4 5-16 0,-15 3-8 15,-4 2-2-15,5 9-35 16,4 3-22-16,14 6-30 15,6 5-6-15,8 4 0 16,2-1 4-16,15 1 6 31,3-3 1-31,7-8 3 0,7-4 8 16,-4-10-82-16,-1-4-73 16</inkml:trace>
  <inkml:trace contextRef="#ctx0" brushRef="#br0" timeOffset="2136.5467">3886 8094 731 0,'-13'-14'504'16,"-10"-7"50"-16,-3 3-213 0,11 12-186 15,6 5-61-15,6 1-92 16,4 4 28-16,8 4-236 16</inkml:trace>
  <inkml:trace contextRef="#ctx0" brushRef="#br0" timeOffset="2761.5244">4073 8181 872 0,'3'1'331'0,"9"5"-249"0,6 1-28 16,7-2-19-16,7 2-14 16,-5-4-7-16,7-2 0 15,-2-2-7-15,-7-3-18 16,-2-3-43-16,-14 0-13 16,-13 2 0-16,-8 0 18 15,-9 7 44-15,-2 3 10 16,1 9 10-16,3 2 2 15,6 5 1-15,5 6 3 16,8 2 2-16,3-2 3 0,9-4 5 16,1-6 2-16,5-14 9 15,3-3 1-15,2-13 0 16,1-6-1-16,0-9-9 16,-2-2-5-16,-3 2 2 15,-1 2 11-15,-4 10 11 16,-4 3 7-16,0 12-11 15,-3 4-5-15,-6 8-8 16,6 5-5-16,-5 6 5 16,-1-1-7-16,0 1-5 15,-4-5-3-15,2-7-3 16,2-3 2-16,2-9 3 16,6-4 0-16,5-12-3 15,0 1-6-15,5-3-13 16,-1 3-1-16,-3 9-7 15,3 3-2-15,-1 7 4 16,-5 4 4-16,-1 8 3 16,-3 4 5-16,-3 7-1 0,4 1-1 15,-3-1-16-15,0-4-67 16</inkml:trace>
  <inkml:trace contextRef="#ctx0" brushRef="#br0" timeOffset="3097.6478">4706 8178 759 0,'1'-2'414'0,"-5"-1"-44"15,23 3-261-15,10 0-43 16,16 2-34-16,9 0-3 15,-9-2-11-15,-9-1 0 16,-13-5 3-16,-8 2 0 16,-12 0-2-16,-2 1-5 0,-13 2-6 15,2 2-3-15,-5 5-7 16,-1 3-4-16,3 4-6 16,4 3-6-16,2 6-1 15,4 5 0-15,8 6 6 16,1 1 4-16,10-3 9 15,1-7 3-15,9-10-33 16,2-8-70-16</inkml:trace>
  <inkml:trace contextRef="#ctx0" brushRef="#br0" timeOffset="3370.6981">5348 8261 1002 0,'-12'11'446'0,"-18"10"-216"15,-4 3-67-15,9-9-72 16,-6-5-25-16,6-11-33 16,3-9-9-16,0-10-13 0,9-1-8 15,8-2-5-15,2 1-3 16,5 5-10-16,2 1-4 16,8 8-1-16,3 6 9 15,0 10 15-15,11 7 7 16,6 10 26-16,3 4 0 15,12 3 22-15,-11-1 3 16,-9-4-14 0,-5-4-4-16,-10-12-61 15,0 1-140-15</inkml:trace>
  <inkml:trace contextRef="#ctx0" brushRef="#br0" timeOffset="4046.7242">6034 8314 747 0,'3'18'309'0,"-6"13"-185"15,2 8-33-15,1-3-50 16,-2-8 0-16,2-10 5 16,3-10 7-16,-3-19 14 15,-3-11 1-15,3-12-11 16,-2-7-13-16,2-3-24 15,4 2-7-15,3 7-9 0,6 6-2 16,6 13-7-16,2 4-4 16,7 13-5-16,-5 6-3 15,2 9 3-15,0 5 5 16,-8 3 8 0,0 1 1-16,-2 0-37 15,-3-2-109-15</inkml:trace>
  <inkml:trace contextRef="#ctx0" brushRef="#br0" timeOffset="4543.1465">6455 8379 837 0,'4'-7'357'15,"-3"-11"-182"-15,2-3-18 16,1 0-21-16,-5-2-14 15,-2 2-15-15,-4 2-12 16,-3 1-22-16,-6 2-16 16,-6 6-42-16,0 5-20 15,0 10-31-15,3 9-7 16,8 9-4-16,9 5 9 0,9 4 17 16,4-1 7-16,15-1 14 15,-8-7 3-15,3-8 5 16,0-6 4-16,-10-11 9 15,4-6 1-15,-3-11 2 16,-3-3-1-16,4 2-5 16,-8-6-1-16,-3 4-4 15,-2 4-4-15,-3 4-9 16,1 8-10-16,1 8-17 16,-2 4-4-16,3 11 2 15,7 3 7-15,5 5 12 16,6-1 4-16,5-5 6 15,0-1 0-15,4-10 2 16,-4-1 29-16,-3-9 34 16,-3-4 12-16,-7-6 24 15,0-3-21-15,-8-2-24 16,-2-3-9-16,-11 1-23 0,3-3-6 16,-1 6-103-16,3 3-127 15</inkml:trace>
  <inkml:trace contextRef="#ctx0" brushRef="#br0" timeOffset="4959.768">7139 8328 876 0,'0'14'322'0,"6"15"-248"16,4 0-24-16,11-2 23 15,2-6 7-15,7-7 8 16,-1-4-3-16,-1-13-15 16,1-6-5-16,-5-17-12 15,-2-4-5-15,-7-11-14 16,-3-3-1-16,-9-2 2 15,-3-1 2-15,-9-1-4 16,-7-7-6-16,-5 2-13 16,-6 2-8-16,-9 10 2 15,2 10 0-15,-11 17-6 16,12 7-4-16,12 13-20 16,5 9-6-16,18 5-2 15,-2 5 3-15,5-2 9 16,8 2 4-16,7-3 7 15,9 3 3-15,12 1-24 16,2-2-55-16,1 0-409 16</inkml:trace>
  <inkml:trace contextRef="#ctx0" brushRef="#br0" timeOffset="5241.2447">7833 8219 557 0,'-1'4'363'15,"-10"8"-16"-15,-2-2-78 16,-13 6-111-16,-5 2-42 16,-2-3-46-16,3-3-18 0,1-7-23 15,3-5-4-15,6-9-7 16,4-2-4-16,4-1-5 16,6-2-8-16,6 0-16 15,0 3-5-15,12 2-9 16,3 5 8-16,8 8 20 15,5 7 4-15,0 11 12 16,3 4-3-16,-4 7 0 16,-4 0 0-16,-7-3 2 15,0-5-1-15,-4-6-57 16</inkml:trace>
  <inkml:trace contextRef="#ctx0" brushRef="#br0" timeOffset="6115.3186">8784 8317 760 0,'-13'14'334'15,"-19"13"-171"-15,-5 1-23 16,-3-7-62-16,3-6-18 15,5-12-27-15,3-7-3 16,8-15-1-16,-2-6-5 16,13-6-23-16,7-1-6 0,13 3-10 15,8 4 12-15,4 9 19 16,0 5 14-16,3 12 11 16,2 7-11-16,0 11-5 15,2 7-6-15,-7 6-5 16,-5 4 0-16,-5 1-3 15,-2 1-1-15,0-9-122 16,-1-6-136-16</inkml:trace>
  <inkml:trace contextRef="#ctx0" brushRef="#br0" timeOffset="6411.7402">8889 8280 998 0,'7'1'394'0,"14"5"-251"0,-4 1-41 16,-7 7-36-16,0 1-12 16,-10 5-24-16,-4 1-6 15,-3-4-2-15,0-3-11 16,5-9-29-16,1-6-22 16,2-10-34-16,7-6 4 15,2-10 23-15,4 1 17 16,1 1 29-16,-3 3 2 0,-7 8 35 15,-3 7 9-15,-7 7 13 16,-5 6 3-16,-2 12-29 16,4 4-10-16,5 7-15 15,6 3-4-15,12-2-2 16,5-3-15-16,7-8-79 16,0-3-66-16</inkml:trace>
  <inkml:trace contextRef="#ctx0" brushRef="#br0" timeOffset="6958.7841">9370 8353 696 0,'1'-9'391'0,"-1"-7"-58"16,-6-1-59-16,-1 0-87 15,-3 2-41-15,-4 4-58 0,1 4-24 16,-7 7-42-16,-6 0-12 15,0 6-20-15,-5 6-9 16,12 4-12-16,5 3 0 16,14 3 4-16,9 1 4 15,11-1 16-15,4-3 5 16,3-8 3-16,-2-5 3 16,-2-9 6-16,-3-7 3 15,2-8 1-15,-8-3 0 16,-1-1 0-16,-3-2-2 0,-9 6-1 15,3 4-2-15,-6 7-14 16,1 6-6-16,1 7-11 16,0 3-1-16,5 5 9 15,1-1 4-15,9 5 11 16,3-2 7-16,5 0 10 16,2 1 2-16,-1-5 1 15,-3-3-3-15,-4-8-6 16,-2-2 3-16,-5-8 5 15,-1 0-13-15,-6-12-75 16,1 0-75-16,-4-8-192 16,-1-2-77-16,-3 2 40 15,0-2 82-15,-5 5 309 16,3-3 148-16,-4 3 128 16,-1 2 26-16,3 4-68 15,-3 5-44-15,6 9-88 0,1-1-41 16,2 6-73-16,2 3-16 15,2 3-133-15,-2-5-282 16</inkml:trace>
  <inkml:trace contextRef="#ctx0" brushRef="#br0" timeOffset="7333.7609">9906 8258 680 0,'-4'0'386'16,"-5"-2"-96"-16,-9-1-101 16,-2 2-52-16,-2 2-74 15,1 2-25-15,4 8-34 16,2 5-8-16,1 6-11 15,7 6-1-15,10 1-6 16,7 0 6-16,6-8 18 16,1-3 14-16,4-8 26 15,0-4 11-15,-1-6 29 16,-3-5 18-16,-13-7 11 0,-4-3-1 16,-11-2-31-16,-5-1-23 15,-5 2-31-15,6 2-29 16,-1 4-136-16,7 4-184 15</inkml:trace>
  <inkml:trace contextRef="#ctx0" brushRef="#br0" timeOffset="7841.5967">10297 8368 648 0,'-4'-10'389'0,"2"-6"-50"16,-7 0-106-16,1-4-34 16,-6 4-54-16,-6 1-33 15,2 6-59-15,-5 4-28 16,-2 5-39-16,2 2-10 15,4 7-9-15,3 4-1 0,9 7 4 16,4 7 2-16,9-3 6 16,7 1 3-16,11-5 10 15,1-6 3-15,2-7 8 16,4-7 4-16,-8-7 6 16,-3-5 0-16,-8-4 3 15,-5-2-1-15,-2 0-4 16,-3 5-2-16,2 7-9 15,-4 5-8-15,-3 5-7 16,2 7-3-16,1 7 1 16,0 2 4-16,7 2 5 15,1-4 4-15,9-5 4 16,7-2 2-16,1-8 23 16,1-6 16-16,-5-8 35 15,-4-7 8-15,-6 0-7 16,-1 0-11-16,-5-2-30 0,-4 1-11 15,-1 3-42-15,-5 4-55 16,2 8-264-16</inkml:trace>
  <inkml:trace contextRef="#ctx0" brushRef="#br0" timeOffset="8075.9297">10497 8226 895 0,'1'-3'435'0,"1"0"-195"16,6 3-78-16,-2 14-109 16,4 3-35-16,6 20-12 15,-3 8 1-15,5 15-2 16,-1 1-1-16,-4-3 0 16,-2-5 2-16,-2-13 3 15,-3-4 2-15,-1-12-29 16,-1-7-60-16,-3-8-388 15</inkml:trace>
  <inkml:trace contextRef="#ctx0" brushRef="#br0" timeOffset="8232.1306">10587 8528 740 0,'-1'-1'459'0,"0"-4"-4"16,11 0-313-16,12 4-57 15,13-2-70-15,4-2-9 16,5 4-61-16,-3 1-95 16</inkml:trace>
  <inkml:trace contextRef="#ctx0" brushRef="#br0" timeOffset="8607.455">11083 8275 926 0,'-12'-11'446'0,"-5"-13"-176"16,-12 5-74-16,-2 8-103 15,2 5-37-15,-2 12-53 16,15-1-17-16,8 7-20 16,8 4-2-16,9-1 11 15,7 3 9-15,11 1 15 16,2-3 3-16,1-2 7 15,-5-6 3-15,-8-6 7 16,-5-1-3-16,-13-4-21 16,-7-2-5-16,-15-3-6 15,-5 1 2-15,-6 0 14 16,2 6 8-16,9 4 6 16,2 2 5-16,6 9 14 15,6 2-4-15,11 7-1 0,5 2-1 16,13-1-7-16,3 0 1 15,2-6-4-15,-5-1-2 16,17-8 29-16,2-8-68 16</inkml:trace>
  <inkml:trace contextRef="#ctx0" brushRef="#br0" timeOffset="9306.9415">11859 8261 810 0,'-3'-5'391'0,"-5"-3"-129"15,-2-2-38-15,-8 2-67 16,-2 4-22-16,1 0-66 31,2 4-29-31,5 5-46 16,-1 3-18-16,7 2-13 15,5 4 4-15,11 3 7 16,8 2 8-16,5-1 13 16,0-4 3-16,-1-3-18 15,0-7-2-15,-11-2 0 0,-3 1-1 16,-11-3 21-16,-9 0 0 15,-10-1 1-15,-3-1 0 16,-2 2 1-16,3 4-1 16,9 5-5-16,2 2-3 15,9 8 5-15,-1 0 3 16,12 1 6-16,5 2 5 0,2-9 5 16,6 0 3-16,6-8 4 15,0-5 0-15,4-7 0 16,2-5-2-16,-7-7-2 15,-1-3-1-15,-3 0-2 16,-4-3-1-16,-16 3-4 16,7 6 17-16,-6 6 4 15,-7 6-2-15,10 8-7 16,-10 4-22-16,0 10-11 16,10 4 1-16,-10 5 5 15,11-1 4-15,2-5-29 16,0-1-45-16,3-9-175 15</inkml:trace>
  <inkml:trace contextRef="#ctx0" brushRef="#br0" timeOffset="9462.7438">12001 8089 1238 0,'-10'-6'546'16,"3"-7"-333"-16,-1 8-84 15,8 5-126-15,7 3 6 16,2 7-201-16</inkml:trace>
  <inkml:trace contextRef="#ctx0" brushRef="#br0" timeOffset="9683.7075">12126 8281 907 0,'5'14'388'0,"4"15"-214"15,6 3-57-15,2-2-67 16,1 0-14-16,6-9-16 16,-1-4 24-16,0-11 44 15,-3-7 18-15,-9-10 18 16,-1-7-17-16,-3-3-37 16,-3-4-18-16,-4-2-20 0,-5 3-36 15,5-1-119-15,-1 5-128 16</inkml:trace>
  <inkml:trace contextRef="#ctx0" brushRef="#br0" timeOffset="10129.5881">12625 8274 709 0,'5'7'334'0,"5"12"-117"15,-3 0-21-15,-8 4-41 16,-3-1-17-16,-8-1-45 15,-6 1-23-15,-4-7-29 16,-3-4-6-16,0-10-6 16,-4-3-3-16,6-6-11 15,4-1-11-15,7-3-20 16,10 2-9-16,6-6-9 16,7 0 2-16,7-1 11 15,2 1 6-15,3 9 3 16,-1 6-2-16,-4 10-2 15,1 8 3-15,-6 8 18 16,1 1 7-16,1 4 7 16,0-1 0-16,3-9-8 15,1-4 0-15,4-10 4 16,-4-7 1-16,3-6-1 16,-2-2-1-16,0-10-4 0,2-3-6 0,1-2-16 15,0-1-6-15,-3 7-3 16,-5 6 2-16,-9 10 10 15,-2 5 10-15,-4 14 9 16,0 8 3-16,-1 5 4 16,1 3-5-16,4-3 0 15,2-7-83-15</inkml:trace>
  <inkml:trace contextRef="#ctx0" brushRef="#br0" timeOffset="10574.861">13333 8178 806 0,'0'-5'434'0,"1"-3"-130"15,3 8-155-15,6 27-113 16,4 16-40-16,6 35 2 16,0 12 7-16,-2 11 6 15,-7-2 3-15,-4-21 1 16,0-5 0-16,-5-21-69 15,1-9-97-15</inkml:trace>
  <inkml:trace contextRef="#ctx0" brushRef="#br0" timeOffset="10746.5409">13355 8408 805 0,'11'1'365'0,"12"-1"-150"0,10 6-120 16,13 2-59-16,1 1-10 16,3-2-2-16,-6-5-31 15,-14-9-248-15</inkml:trace>
  <inkml:trace contextRef="#ctx0" brushRef="#br0" timeOffset="10894.7191">13679 8258 705 0,'0'-3'421'0,"2"-2"-69"0,-4 4-151 16,1 1-64-16,0 0-84 16,0 1-33-16,-5 28-17 15,1 31 2-15,10-20-1 16,2-2-33-16</inkml:trace>
  <inkml:trace contextRef="#ctx0" brushRef="#br0" timeOffset="11100.065">13783 8248 1035 0,'0'0'466'0,"2"-3"-205"0,0 9-178 16,-2-6-43-16,0 4-31 15,5 23-2-15,5 37-5 16,-7-24 3-16,0-2-87 15,1-5-114-15</inkml:trace>
  <inkml:trace contextRef="#ctx0" brushRef="#br0" timeOffset="11325.468">13974 8301 799 0,'0'-6'397'0,"1"-6"-129"15,-1 3-74-15,0 5-98 16,-4 0-32-16,-9 6-48 16,-3 6-13-16,-1 6-14 15,1 4 1-15,5 5 2 16,3 0 0-16,3-3 5 16,1 2 2-16,4-7 4 15,2 0 3-15,7-5 3 16,6 0 1-16,6-8-25 15,6-3-93-15</inkml:trace>
  <inkml:trace contextRef="#ctx0" brushRef="#br0" timeOffset="11723.7496">14149 8432 648 0,'2'4'328'16,"6"1"-86"-16,1 2-70 15,4 0-51-15,3-2-20 16,3-5-30-16,4-1-8 16,4-13-17-16,1 1-8 0,-3-8-9 15,-3-1-5-15,-5-1-4 16,-3-1 1-16,-11 1 0 15,-5 0 0-15,-13 5-2 16,-9 0-2-16,-7 3-13 16,1 6-10-16,1 8-17 0,4 6-6 15,5 13-6-15,3 4 3 16,8 15 1-16,4 8 2 16,7 7 14-16,9 4 11 15,-1-9 18-15,0-4 7 16,3-7-1-16,-3-6-4 15,3-6 19-15,-1-4-48 16</inkml:trace>
  <inkml:trace contextRef="#ctx0" brushRef="#br0" timeOffset="12034.5326">14684 8368 779 0,'-6'-12'414'0,"-9"-8"-105"16,-2-2-57-16,-5 4-108 15,-1 4-38-15,-3 4-61 16,-2 5-22-16,5 5-11 15,5 3-8-15,6 7 0 16,4 6 1-16,8 4-3 16,4 5 0-16,9 0 1 0,5-4 2 15,4-1 3-15,1-9 1 16,0-6 5-16,1-3-14 16,-2-11-152-16</inkml:trace>
  <inkml:trace contextRef="#ctx0" brushRef="#br0" timeOffset="12159.806">14615 8157 1056 0,'0'-5'458'0,"-1"-4"-260"16,0 3-77-16,2 5-122 16,3 1-109-16</inkml:trace>
  <inkml:trace contextRef="#ctx0" brushRef="#br0" timeOffset="12558.3723">14804 8245 551 0,'7'-2'300'0,"5"-1"-71"0,9 3-96 15,6 1-25-15,8 0-37 16,4 0-8-16,2-1-28 16,-5 0-11-16,-10-2-1 15,-10 1 2-15,-11-1 4 16,-5 0-6-16,-6 2-13 15,-8 2-6-15,-10 5-9 16,-2 3 5-16,2-2 11 16,2 5 2-16,8 4 6 15,3 3-3-15,11 10 1 16,4 0 2-16,15 3 2 16,5-5 1-16,4-7-2 15,0-6-1-15,2-9-37 0,-2-5-59 16</inkml:trace>
  <inkml:trace contextRef="#ctx0" brushRef="#br0" timeOffset="12925.312">15378 8251 895 0,'-16'-8'397'15,"-10"-5"-203"-15,-1 6-119 16,3 6-31-16,4 5-36 15,5 3-7-15,11 3-6 16,3-1-3-16,6 2-1 0,9 0 3 16,5 2 9-16,4-2 3 15,2 0 5-15,-1-6 3 16,-5-2-36-16,-4-3-25 16,-9-1-18-16,-6-3-7 15,-13-2 31-15,-4 2 26 16,-10 2 18-16,-4 0 19 15,2 4 39-15,3 3 17 16,4 3 17-16,1 5-6 16,13 4-16-16,2 4-10 0,8 3-9 15,10 0-3-15,5 0-12 16,7-4-5-16,10-4-12 16,-1-5-5-16,7-7-21 15,-1-4-61-15</inkml:trace>
  <inkml:trace contextRef="#ctx0" brushRef="#br0" timeOffset="13316.057">15554 8404 644 0,'2'5'305'0,"8"2"-106"16,3 1-26-16,7 0-19 15,2 0-4-15,1-3-21 0,2-2-15 16,3-3-36-16,-3-8-18 16,2-6-25-16,-3 0-4 15,-10-5-3-15,-4 2-1 16,-12-2-9-16,-9 1-11 16,-9 3-9-16,-8 0-11 15,-1 6-1-15,-1 5 0 16,6 5-7-16,4 10 4 15,4 9-7-15,2 5 2 0,7 11 0 16,-2 5 0-16,6 3 6 16,2 2 0-16,-3-4 9 15,5 3 5-15,3-5 13 16,-1-5 7-16,1-2 1 16,2-8 1-16,0-7-10 15,2-5-59-15</inkml:trace>
  <inkml:trace contextRef="#ctx0" brushRef="#br0" timeOffset="13675.3426">15886 8257 940 0,'5'2'427'0,"10"7"-197"0,-1 8-76 16,-2 14-71-16,-2 3-13 15,-5 4-11-15,-2-4-4 16,-2-8-12-16,-1-11-9 16,0-7-7-16,4-8 1 15,3-9-1-15,2-6-9 16,4-10-18-16,3-5-12 15,0-1-16-15,0 1-1 0,3 9 3 16,-1 8 2 0,0 13 4-16,0 5 5 0,-7 14 20 15,-4 8 7-15,-4 9 21 16,1 1 2-16,-2-1-10 16,4-1-3-16,-4-13 285 15</inkml:trace>
  <inkml:trace contextRef="#ctx0" brushRef="#br0" timeOffset="15232.6133">16743 8146 959 0,'5'8'359'0,"8"15"-267"16,3 8-64-16,7 31-19 16,1 8 1-16,-5 6 7 15,-7 3 2-15,-11-16 8 0,-4-11 2 16,-10-14 1-16,-3-10-5 16,-5-11-24-16,1-6-7 15,-3-11-12-15,1-3-2 16,7-17 8-16,3-5 0 15,12-10-2-15,7-5 2 16,10-10 11-16,5-6 8 16,2-13 16-16,1 2 8 15,-2 7 2-15,0 9 0 16,-2 20 4-16,-3 9-8 0,-3 17-16 16,0 7-9-16,1 11-15 15,3 5-3-15,-1 4 10 16,2-3 3-16,-7 1 3 15,-3 3 2-15,-6 1 5 16,-5 4 1-16,0-5 6 16,0-4-16-16,-5-6-229 15</inkml:trace>
  <inkml:trace contextRef="#ctx0" brushRef="#br0" timeOffset="15553.2511">17322 8246 662 0,'-2'5'350'0,"-4"5"-61"15,-2 5-112-15,-3 6-54 16,-3 1-21-16,-2 3-32 16,-4-6-15-16,-2-11-15 15,1-6-5-15,1-13-10 16,0-4-8-16,4-8-18 15,0-1-8-15,6-1-7 16,7 5-2-16,9 5-1 16,3 2-1-16,7 9 2 15,3 3 7-15,-1 7 11 16,3 7 8-16,-4 2 10 16,0 3 0-16,-1 4-2 15,-1-1-3-15,-2 2-1 16,2-4-7-16,6-9-474 0</inkml:trace>
  <inkml:trace contextRef="#ctx0" brushRef="#br0" timeOffset="16015.0067">17455 8188 927 0,'6'2'345'0,"9"0"-262"15,4 3-48-15,10 0-20 32,-1-3-4-32,-3-1-1 15,0-1 3-15,-9-3 6 16,-3-2 2-16,-8 1 5 16,-5 2-4-16,-12 0-8 15,-4 2 5-15,-5 0 0 16,-3 4 1-16,9 7-1 15,-1 0-11-15,4 8-10 16,6-1-3-16,0 3 1 16,8 1 4-16,8-3 6 0,3 0 6 0,6-6 6 15,0-5 3-15,1-9 2 16,4-8 0-16,4-4-5 16,-3-7-3-16,-1 2-5 15,-3-1 0-15,-6 1-1 16,-1 3-1-16,-6 5-3 15,-1 5-5-15,-6 6-8 16,-1 6-2-16,0 2-2 16,1 6 4-16,3 5 6 15,2-2 2-15,1 2 25 16,1-3-69-16,-2-9-323 16</inkml:trace>
  <inkml:trace contextRef="#ctx0" brushRef="#br0" timeOffset="16170.9119">17788 7921 1341 0,'-1'-2'578'16,"-2"1"-349"-16,2 11-84 16,-1 9-107-16,2 10-30 15,0 7 9-15</inkml:trace>
  <inkml:trace contextRef="#ctx0" brushRef="#br0" timeOffset="17420.8747">1873 8945 606 0,'-14'-2'378'0,"-5"-2"-22"0,-8 3-152 16,1 1-32-16,0 2-69 15,-1 3-32-15,10 2-60 16,3 3-17-16,14 3-19 16,4 2-2-16,7-3 3 15,8-2 3-15,2-4 10 16,3-6 6-16,-7-1 8 16,-5-4 5-16,-7-1 7 15,-5-2 3-15,0 6-7 16,-3 1-4-16,-10 8-7 15,-5 4-3-15,-6 4 3 16,-2 5 4-16,7 2 4 16,8 4-2-16,8 3-2 15,4 0-5-15,12-2-3 0,6-2 0 16,5-9 4-16,2-6 5 16,-5-10-7-16,0-9-49 15</inkml:trace>
  <inkml:trace contextRef="#ctx0" brushRef="#br0" timeOffset="17576.794">1690 8730 1273 0,'0'-3'474'0,"-1"-4"-381"15,1 4-56-15,0 3-108 16,0 0-130-16</inkml:trace>
  <inkml:trace contextRef="#ctx0" brushRef="#br0" timeOffset="17732.9955">1934 8965 812 0,'17'16'372'0,"29"25"-170"16,5 8-90-16,2 5-58 15,0 2-25-15,-9 2-10 16,-2-7-14-16,-13-10-50 16,-5-5-71-16</inkml:trace>
  <inkml:trace contextRef="#ctx0" brushRef="#br0" timeOffset="17936.0816">2285 9020 703 0,'-10'-2'469'16,"-9"3"17"-16,1 0-213 16,-4 14-129-16,-3 7-48 0,-5 10-37 15,-2 10-18-15,0 13-21 16,-1 5-6-16,-7 1-5 16,3-3-2-16,2-8 4 15,10-13-69-15,13-9-451 16</inkml:trace>
  <inkml:trace contextRef="#ctx0" brushRef="#br0" timeOffset="18679.1887">2466 9052 1739 0,'-11'6'-26'16,"2"0"9"-16,-8 9-19 15,5 6 2-15,8 2 12 16,4 2 5-16,7 0 8 15,7-4 3-15,6-8 2 16,5-5 2 0,2-12 3-16,-3-5 4 15,-2-7 1-15,-3-1 1 16,0 2 0-16,-5 1 0 16,-3 6 2-16,-4 3 0 0,-8 5 4 15,-5 3 1-15,-1 6 0 16,4 2-2-16,0 2-8 15,9 4-4-15,2-3-2 16,3-1-1-16,4-5 2 16,2-1 1-16,4-5 3 15,1-2 2-15,-1-5 3 16,0-5 1-16,-4-5 2 16,-4-3-1-16,0-5 1 15,-2 0 1-15,0 1 27 16,-1 1 22-16,-9 7 48 15,-1 3 13-15,-4 5-28 16,-1 7-24-16,4 6-60 16,1 4-15-16,3 10-9 15,3 1 2-15,2 8 3 16,1 5 3-16,2 0 3 16,-2 3 3-16,-4-4-46 0,-2 0-46 15,-2-1-125-15,2-6-172 16</inkml:trace>
  <inkml:trace contextRef="#ctx0" brushRef="#br0" timeOffset="18944.8134">2891 9219 918 0,'-4'0'448'0,"0"2"-174"16,6-1-93-16,-2-1-104 15,18-1-37-15,49-3-26 16,-27 1-6-16,0-1-21 15,-1 3-63-15</inkml:trace>
  <inkml:trace contextRef="#ctx0" brushRef="#br0" timeOffset="19374.9192">3364 8983 1104 0,'-13'-4'453'0,"-17"-2"-289"16,3 3-62-16,9 5-79 16,7 2-25-16,11 5-22 0,3 2-3 15,9 2 3-15,4-3 9 16,9-1 9-16,-1-2 6 15,-2-6 5-15,-3 0 4 16,-6-3 7-16,-3 1-8 16,-10-3-9-16,-4 1-9 15,-12 3-14-15,-7-1 6 16,-11 2 12-16,3 6 3 16,4 1 10-16,4 7 5 0,11 0 13 15,1 0 12-15,11 6 17 16,6-1 4-16,8 2 8 15,8-1-2-15,7-5-6 16,2-5-1-16,5-9-15 16,-1-3-3-16,-6-12-76 15,2-3 74-15</inkml:trace>
  <inkml:trace contextRef="#ctx0" brushRef="#br0" timeOffset="20258.3127">4211 9010 763 0,'0'0'357'0,"-2"4"-161"16,2 6-45-16,-1 6-84 15,0 6 1-15,0 5-11 16,-1 2-13-16,2-1-4 16,1-3-20-16,0-5-6 15,2-5-2-15,0-5-34 16,-1-2-58-16,0-2-180 16</inkml:trace>
  <inkml:trace contextRef="#ctx0" brushRef="#br0" timeOffset="20539.9269">4231 8983 701 0,'0'-3'310'16,"3"0"-143"-16,-9 2-129 16,6 1-28-16,5 0-21 0,22 3 0 15,49 5 7-15,-39-6 4 16,-6 0 8-16,-6-2 4 15,-11 0 48-15,-8-1 11 16,-5 1 27-16,-1 0 11 16,-1 0-21-16,0 0-9 15,0 0-24-15,-1 15-14 16,-6 37-28-16,6-23-4 16,4 3-8-16,1-3-18 0,9-3-234 15</inkml:trace>
  <inkml:trace contextRef="#ctx0" brushRef="#br0" timeOffset="20860.799">4562 9059 754 0,'4'-1'378'15,"5"1"-90"-15,2 9-165 16,2 2-28-16,-6 7-15 15,-5 4-8-15,-2-5-28 16,-4 2-8-16,1-8-15 16,2-5-5-16,0-6 0 15,3-5-3-15,-2 4-8 16,0 0-2-16,7-12-7 0,29-36-1 16,-19 30 1-16,2 1 2 15,-4 11-6-15,-6 0 14 16,0 9 5-16,-1 5 3 15,3 3 7-15,4 7-13 16,-4 3-3-16,2-2-1 16,-4 5-5-16,-2-3-49 15</inkml:trace>
  <inkml:trace contextRef="#ctx0" brushRef="#br0" timeOffset="21520.214">4927 9047 1245 0,'0'3'484'0,"5"4"-310"16,8 9-136-16,3 7-23 16,6 14 1-16,-2 3-1 15,-3 9-2-15,-4 3 0 0,-10-3 1 16,-2 1 2-16,-9-11-1 15,-3-3 3-15,0-7-73 16,-5-10-19-16,2-11-6 16,4-7-3-16,-5-11 71 15,0-6 14-15,5-9 4 16,-3-5 0-16,11-11 20 16,6 0 12-16,9 0 32 15,5 2 15-15,3 5 13 16,0 0-1-16,1 5-27 15,0 4-16-15,2 6-36 16,-2 6-10-16,-3 2-10 16,0 6 6-16,-7 3-66 15,3 4-15-15,-2 3-9 16,-4 3-14-16,2 3 66 16,-2-4 14-16,-3 0 14 15,1-1 7-15,1 0 4 0,-12 3 0 16,11 0 28-16,1-3 4 15,-4 0 3-15,11-2 4 16,-14-1-28-16,2-1-1 16,1-4-5-16,-4 1-2 15,0 0-9-15,0 0-4 16,16-17-2-16,30-28-1 16,-29 34 5-16,-2 2-1 0,1 10-4 15,-3 3 0-15,-3 7 5 16,1 4 3-16,-3 4 6 15,3 1 1-15,-1 2 0 32,-1-1-1-32,-2-1-1 15,-3-2 5-15,2-7-93 16,-4-5-178-16</inkml:trace>
  <inkml:trace contextRef="#ctx0" brushRef="#br0" timeOffset="21678.3935">5267 8822 797 0,'0'-7'509'16,"0"-9"14"-16,1 4-272 16,7 12-152-16,0 2-51 0,6 15-44 15,0 3-6-15,-2 9-236 16</inkml:trace>
  <inkml:trace contextRef="#ctx0" brushRef="#br0" timeOffset="22258.6675">6062 9060 762 0,'5'0'344'0,"6"0"-168"16,3 4-45-16,-2 9-45 15,-4 3-19-15,-6 4-8 16,-2 3-9-16,-3-3-12 16,-1-4-2-16,3-8-8 15,1-4 0-15,2-9-6 16,4-6-5-16,8-6-9 16,2-4-6-16,1-4-2 15,6 7 9-15,0 1 9 16,0 6 4-16,2 10 7 15,-7 0-5-15,-6 14-5 16,-3 7-2-16,-5 5-3 16,0 2-4-16,1 3-1 15,-1-6-1-15,2-2-21 16,-1-6-54-16</inkml:trace>
  <inkml:trace contextRef="#ctx0" brushRef="#br0" timeOffset="22408.8478">6173 8788 971 0,'0'-3'415'16,"-3"-9"-222"-16,0 7-98 0,3 11-76 16,1 4-15-16</inkml:trace>
  <inkml:trace contextRef="#ctx0" brushRef="#br0" timeOffset="22588.549">6369 9020 1123 0,'8'17'451'0,"14"21"-323"16,3 6-36-16,12 6-37 15,6 4-34-15,-3-1-5 16,0-1 0-16,-7-8-18 15,-14-10-43-15,-3-14-135 16,-3-7-301-16</inkml:trace>
  <inkml:trace contextRef="#ctx0" brushRef="#br0" timeOffset="22768.5087">6650 9080 983 0,'4'-5'463'0,"-10"2"-248"15,-8 8-22-15,-6 4-41 16,-14 16-74-16,5 2-21 16,-3 11-36-16,5 2-13 0,-6 8-5 15,0 3-1-15,6 0-8 16,-6-5-71-16</inkml:trace>
  <inkml:trace contextRef="#ctx0" brushRef="#br0" timeOffset="23325.7452">6982 9160 841 0,'-6'-10'400'0,"-10"-8"-159"0,-3-2-61 15,-1 5-88-15,0 3-32 16,0 7-50-16,0 3-15 16,3 9-19-16,-3 4-2 15,10 6 4-15,-1 4 3 16,11 1 6-16,5 0 6 15,7-1 4-15,3-5 2 16,5-3 4-16,-4-8 4 16,4-5 5-16,2-4 2 0,0-8-1 15,0 0 0 1,-2-3 0-16,-6-3-2 0,-6 2 3 16,-1 0 0-16,-7 3-3 15,0 3-5-15,-7 6-7 16,2 4-5-16,1 8-2 15,4 5 4-15,6 2 3 16,3 0 2-16,6 0 7 16,5-3 3-16,5-4 20 15,2-4 12-15,-8-8 35 16,1-5 12-16,-3-9 1 16,-2-1-3-16,-3-2-25 15,-9-2-6-15,-8 2-15 16,-3 3-10-16,-2 5-41 15,3 3-56-15,-2 6-224 16</inkml:trace>
  <inkml:trace contextRef="#ctx0" brushRef="#br0" timeOffset="24489.8608">8187 9022 749 0,'-6'11'323'0,"-10"12"-163"16,-5 2-10-16,-4 9-30 16,-3-4-26-16,-2-5-41 15,-1-7-9-15,-5-13-5 16,2-5-3-16,1-14-5 0,7-1-10 15,13-3-16-15,3-3-7 16,11 3-15-16,4 0 12 16,8 1 13-16,6 4 5 15,5 5 6-15,3 5-14 16,1 11-13-16,4 2-2 16,-1 9 5-16,-4 1 4 15,-5 6 4-15,-2 0 2 16,-3 3 2-16,3-5-24 15,1-6-102-15,0-5-53 16,-4-13-145-16,-4-5-35 0,0-9 54 16,-4-7 55-16,-3-4 218 15,0 0 103-15,2 2 136 16,-3 4 36-16,4 6-7 16,-2 3-40-16,-5 10-78 15,6 6-35-15,-7 4-56 16,3 4-4-16,-1-3-3 15,-4 0-3-15,1-2-2 16,-3-5 2-16,-3-1 6 16,3-2 1-16,2-2-9 15,0 0-8-15,1-4-14 16,2-17-3-16,23-29-6 16,-8 29 0-16,1 5 9 15,4 6 0-15,-3 8 1 16,-2 5 1-16,0 12-2 0,-7 4 0 15,-4 9 4-15,3 6 2 16,-6 1 0-16,2-1 25 16,-1-6-203-16,2-3-74 15</inkml:trace>
  <inkml:trace contextRef="#ctx0" brushRef="#br0" timeOffset="24770.7592">8844 9142 620 0,'-8'-9'414'0,"-5"-8"13"15,-5 1-122-15,-12-6-114 16,0 2-44-16,-7 4-58 16,0 3-32-16,6 10-49 15,4 6-11-15,12 6-10 16,3 10-2-16,11 4 4 15,1 4 1-15,5 2 2 16,10-4 4-16,10-2 5 16,5-6 3-16,6-12 6 15,-1-5 4-15,-4-8 28 16,-6-4-55-16,-6-2-164 16</inkml:trace>
  <inkml:trace contextRef="#ctx0" brushRef="#br0" timeOffset="24986.8408">8883 8969 983 0,'-2'0'484'16,"1"3"-170"-16,0 6-146 16,4 12-96-16,2 3-18 0,-2 14-4 15,4 8-12-15,-5 12-20 16,2 7-4-16,0 6-5 15,-4-7-1-15,0-10 6 16,0-7-45-16,0-11-100 16,4-8-194-16</inkml:trace>
  <inkml:trace contextRef="#ctx0" brushRef="#br0" timeOffset="25148.5901">8952 9205 1031 0,'11'-4'360'0,"14"3"-320"0,6 1-31 16,2 0 52-16,0 5-120 16</inkml:trace>
  <inkml:trace contextRef="#ctx0" brushRef="#br0" timeOffset="25469.1717">9365 9060 639 0,'-5'3'408'16,"-1"5"35"-16,-3 1-230 0,-1 8-76 16,1 1-23-16,-8 0-34 15,-4 0-14-15,1-1-33 16,-6-6-4-16,2-9-2 15,-1-3-3-15,2-10-19 16,6-3-12-16,8-1-24 16,5 0-7-16,7-1-1 15,6 0 1-15,9 2 10 16,4 2 6-16,5 8 5 16,-3 3 4-16,-3 9 13 15,-2 7 2-15,-4 10 14 16,1 5 3-16,-4 5-3 15,-3-2-1-15,0-1-29 16,-1-3-86-16</inkml:trace>
  <inkml:trace contextRef="#ctx0" brushRef="#br0" timeOffset="25668.7582">9440 9048 970 0,'0'-1'468'16,"0"3"-175"-16,7 7-146 16,0 10-104-16,3 5-14 0,-2 5-3 15,-3 1-3-15,-3-3-2 16,1 1-1-16,1-10-42 16,0-5-58-16,5-8-330 15</inkml:trace>
  <inkml:trace contextRef="#ctx0" brushRef="#br0" timeOffset="25852.6434">9609 9086 631 0,'-6'0'311'0,"-8"2"-88"16,1 0-24-16,3 9-52 16,2 0-23-16,5 2-52 15,3 1-24-15,7-2-19 16,5 0-5-16,7-2-6 15,6 3-3-15,-1-1-22 16,-2-2-61-16</inkml:trace>
  <inkml:trace contextRef="#ctx0" brushRef="#br0" timeOffset="26219.4921">9771 9199 646 0,'2'3'377'0,"-2"-3"-24"0,0 0-183 15,0 0-8-15,14 7-34 16,31 12-12-16,-27-21-42 16,3-2-16-16,-1-7-20 15,-1-2-6-15,-1-6-4 16,-4 0-2-16,-10-1-7 15,-3-1-6-15,-10 6-16 16,-7-3-7-16,-9 2-4 16,-3-1 1-16,-1 7-2 15,6 7-4-15,6 5-8 16,3 15-2-16,12 6 11 16,-3 5 11-16,6 13 12 15,6 2 8-15,1 14 7 16,5 3 3-16,-4-2-2 15,-7-1-1-15,4-16 33 16,-6-6-79-16</inkml:trace>
  <inkml:trace contextRef="#ctx0" brushRef="#br0" timeOffset="26744.8689">10049 9063 740 0,'0'0'379'16,"-1"4"-133"-16,1 6-86 15,-3 3-96-15,1 8-20 16,3 2 1-16,-4 1 6 16,17-2 15-16,6-3 7 15,13-7 2-15,8-6 4 16,-10-9-6-16,-4-5-4 15,-13-6-4-15,-6-5-6 16,-8 3-21-16,0-1-26 0,-5-3-118 16,-1 9-105-16</inkml:trace>
  <inkml:trace contextRef="#ctx0" brushRef="#br0" timeOffset="26986.6102">10373 9063 1135 0,'0'5'437'0,"3"12"-315"16,1 0-22-16,4 9-41 15,0 2-15-15,3-1-19 16,2-4-7-16,1-7 1 16,-3-6 5-16,3-9 14 15,-1-4 8-15,2-12 11 16,-1-5 3-16,1-6-4 15,1 0-6-15,-4 2-17 16,-1 1-7-16,-7 6-120 0,-4 2-99 16</inkml:trace>
  <inkml:trace contextRef="#ctx0" brushRef="#br0" timeOffset="27288.8368">10891 9148 728 0,'0'-7'407'0,"-1"-4"-83"0,-7-2-104 16,-3 1-38-16,-11-3-29 15,-2 3-21-15,-1 4-64 16,2 3-23-16,7 8-46 15,-1 4-10-15,7 8-9 16,1-1 2-16,9 6 6 16,3-2 5-16,7 0 6 15,7 1 1-15,3-4 6 16,-2 0 2-16,6-7 5 16,-7-4 3-16,5-7-21 15,1-4-72-15</inkml:trace>
  <inkml:trace contextRef="#ctx0" brushRef="#br0" timeOffset="27425.0952">10924 8869 1361 0,'-1'-6'604'16,"-3"-5"-323"-16,1 3-91 16,3 4-135-16,0 5-42 0,3 9-105 15,3 1-115-15</inkml:trace>
  <inkml:trace contextRef="#ctx0" brushRef="#br0" timeOffset="27660.8494">11078 9014 781 0,'-2'-3'508'16,"-2"1"3"-16,4 7-335 15,0-5-54-15,3 18-71 16,12 47-3-16,-3-7-15 16,-2 5-8-16,-7 10-12 15,1 7-1-15,-3-11-3 16,1-8-1-16,3-16-38 16,-3-12-39-16,-2-14-191 15</inkml:trace>
  <inkml:trace contextRef="#ctx0" brushRef="#br0" timeOffset="27806.2733">11108 9271 1075 0,'7'-2'495'0,"12"-1"-198"16,2 1-179-16,12 5-91 15,-1 1-16-15,1 2-40 16</inkml:trace>
  <inkml:trace contextRef="#ctx0" brushRef="#br0" timeOffset="28585.5882">11581 9051 599 0,'-19'-3'336'0,"-12"-4"-68"0,-3 7-114 16,3 1-45-16,10 6-72 15,5 3-38-15,11 2-19 16,5-1 0-16,9 5 7 15,6-1 5-15,11-3 9 16,1 2 4-16,3-8 5 16,0 0 3-16,-9-4 4 15,-4-2 4-15,-13-2-7 16,-8 0-7-16,-12 0-8 16,-8 2-5-16,-9 0 4 15,-2 1 7-15,4 7 4 16,3 0 3-16,13 6 6 15,7 2-1-15,8-1 13 16,7 1 0-16,8-4 0 16,8-2 0-16,8-8-7 15,3-2 0-15,3-8-1 16,-2-4-2-16,-1-6-2 0,-3 0-1 16,-5-3 0-16,-7 0 1 15,-5 3 1-15,-6 3-4 16,-5 8-10-16,1 3-8 15,0 7-5-15,0 4-1 16,-4 6 5-16,3 6 4 16,-1 4 0-16,5 3 2 15,7 0 3-15,-2-7 4 16,-7-10 45-16,4-6 30 0,-1-6 35 16,0-6 5-16,7-4-35 15,-6-1-28-15,-3-4-37 16,-1 4 12-16,-5 1-128 15,3 0-89-15</inkml:trace>
  <inkml:trace contextRef="#ctx0" brushRef="#br0" timeOffset="32746.3906">11986 9113 705 0,'5'2'307'0,"7"3"-165"16,-2 5 14-16,-5 6-30 15,-4 4-16-15,-3 2-28 16,-3 3-29-16,-1-14-17 16,4-3 0-16,2-14-3 15,6-6-4-15,9-11-11 16,4-6-14-16,11 2-9 16,4 3-2-16,-3 10 8 15,-2 7 7-15,-7 12 11 16,-7 7 17-16,-5 9 10 15,-5 6 0-15,-4 4 0 16,-2 1-14-16,-4-3-13 16,5-5-5-16,6-11-67 15,13-7-114-15</inkml:trace>
  <inkml:trace contextRef="#ctx0" brushRef="#br0" timeOffset="33225.6067">13156 9104 850 0,'1'3'390'0,"-2"1"-154"0,0 4-113 15,-5 7-15-15,-8 5-7 16,-2 3-12-16,-14 5-24 15,0-3-10-15,-9-8-22 16,-1-3-7-16,7-14-44 16,0-7-21-16,7-11-23 15,6-5-4-15,7-3 30 16,7 1 14-16,8 6 16 16,8 6 11-16,6 4 15 15,3 6 1-15,6 6 3 16,5 7-7-16,-1 7-4 0,4 5 2 15,2 6-3-15,-3-1 1 16,-6-3-10-16,-2-2-63 16</inkml:trace>
  <inkml:trace contextRef="#ctx0" brushRef="#br0" timeOffset="33523.7599">13238 9162 729 0,'-4'1'375'0,"4"7"-62"16,1 2-189-16,3 5-65 16,4 3-13-16,-7-4-19 15,-1-3-4-15,3-3-3 16,-1-3 10-16,-2-9-1 16,1-4-3-16,1-10-10 15,-1-5-12-15,8 1-5 16,5 1 0-16,1 1 8 15,8 5 12-15,3 5 19 16,-2 3 10-16,0 13 2 16,-3 1-8-16,-9 7-13 15,-1 8-9-15,-3 3-6 16,-1 5 0-16,0-4-26 16,2 1-46-16</inkml:trace>
  <inkml:trace contextRef="#ctx0" brushRef="#br0" timeOffset="33807.9896">13804 9199 523 0,'-2'-6'372'15,"-3"-7"64"-15,-9 1-144 0,-8 0-88 16,-2 1-38-16,0 8-89 15,-2 6-17-15,4 9-53 16,2 4-12-16,3 2-6 16,8 2-4-16,9 2-4 15,4-3 3-15,8 2 15 16,3-4 3-16,11-2 10 16,-9 0 3-16,4-9 5 15,-4-8 4-15,-1-13-52 16,6-3-74-16</inkml:trace>
  <inkml:trace contextRef="#ctx0" brushRef="#br0" timeOffset="33955.5828">13734 8959 1230 0,'-3'0'539'16,"1"0"-298"-16,-1 2-85 15,3-2-111-15,0 0-24 16,2 5-26-16,6 13 31 15</inkml:trace>
  <inkml:trace contextRef="#ctx0" brushRef="#br0" timeOffset="34343.7394">14249 9170 647 0,'-2'-5'372'0,"9"-6"-43"0,7 2-117 16,15 0-93-16,9 4-30 15,12 4-40-15,2 1-12 16,4 0-21-16,-5 2-3 15,-11 0-17-15,-5-2-63 16,-17-1-273-16</inkml:trace>
  <inkml:trace contextRef="#ctx0" brushRef="#br0" timeOffset="34501.7714">14473 9171 634 0,'3'9'339'0,"4"16"-78"16,1 0-56-16,-1 4-88 16,1 0-34-16,-1-4-48 15,2 1 25-15,-1-7-273 16</inkml:trace>
  <inkml:trace contextRef="#ctx0" brushRef="#br0" timeOffset="35511.1408">14799 9187 322 0,'-6'-6'251'0,"-9"-2"49"0,-5-1-37 16,-2 6-84-16,-1 3-52 16,6 1-80-16,1 8-23 15,1 4-23-15,4 3-2 16,6 6-7-16,4-1-1 16,5-1 3-16,9 3 2 15,10-5 7-15,9-5 5 16,10-4 10-16,-4-11 3 15,-8-9 18-15,-10-2 12 0,-13-4 6 16,-7 2-3-16,-10 6-22 16,-5-1-19-16,-5 4-71 15,3 2-114-15</inkml:trace>
  <inkml:trace contextRef="#ctx0" brushRef="#br0" timeOffset="36052.5434">14901 9195 530 0,'2'0'314'0,"1"0"-44"16,4 4-90-16,2 6-86 15,-1 2-26-15,6 6-14 16,0-3-14-16,3 0-12 15,1-2 20-15,1-6 30 16,-2-5 15-16,-2-9 27 16,0-4-4-16,-3-4-8 15,8 1-6-15,-17 0-15 16,-1-1-16-16,-2 5-34 16,-12-1-14-16,11 7-65 15,-2 4-65-15</inkml:trace>
  <inkml:trace contextRef="#ctx0" brushRef="#br0" timeOffset="36611.886">15954 9150 777 0,'-4'7'338'0,"-6"12"-189"0,-6 4-14 15,-11 3-36-15,-5-3-33 16,-10-3-25-16,-4-7-6 16,1-13-10-16,7-6-9 15,10-13-28-15,7-4-15 16,12-4-15-16,6 0-1 0,8 4 10 16,9 2 4-1,12 10 19-15,3 6 14 0,9 13 19 16,1 8 12-16,-5 12-1 15,-4 3-6-15,-6 3-3 16,-5-1-5-16,-6-3-20 16,-1-2-75-16</inkml:trace>
  <inkml:trace contextRef="#ctx0" brushRef="#br0" timeOffset="36998.1683">16049 9141 1096 0,'3'2'432'15,"1"2"-273"-15,4 7-109 16,2 3-12-16,-7 6-13 0,-3 1-6 16,0-2-3-16,-2 0-2 15,1-11-36-15,5-1-49 16,1-10-83-16,3-5-26 15,5-4 6-15,-3-6 45 16,7-1 82-16,-2 0 27 16,-2 1 37-16,-3 0 23 15,-4 7 76-15,-1 1 26 16,-10 10 8-16,-2 0-12 0,-8 8-57 16,0 0-21-16,5 2-15 15,1 3-10-15,9 1-16 16,2 1-2-16,11 0-2 15,3-3 0-15,3 2-2 16,0-1-3-16,-3-3-25 16,0 1-44-16,-2-5-412 15</inkml:trace>
  <inkml:trace contextRef="#ctx0" brushRef="#br0" timeOffset="37325.4097">16333 9239 960 0,'8'4'424'0,"9"-1"-214"15,5 2-42-15,6-3-73 0,1-1-25 16,-3-4-34-16,1-2-2 16,-9-7-4-16,-3 0 1 15,-8-3-1-15,-7-4-4 16,-2 3-12-16,-10-2-6 15,-5 2-8-15,-7 2-4 16,-6 2-2-16,0 4-6 16,5 9-9-16,1 5 0 15,8 8 0-15,4 3 6 16,4 3 5-16,3 2 0 0,5 7-3 16,1 1-2-16,6 11 0 15,1 6 1-15,1 3 9 16,1 3 5-16,-2-9-12 15,0-10-97-15</inkml:trace>
  <inkml:trace contextRef="#ctx0" brushRef="#br0" timeOffset="37896.2097">16931 9112 628 0,'2'0'335'0,"-4"7"-79"15,-3 2-42-15,-8 6-59 16,-1 3-34-16,-6-4-49 16,2 1-24-16,-5-4-26 15,0-1-5-15,-2-4 3 16,-3-6 2-16,-2-6-2 15,2-6-3-15,4-7-11 16,4 3-6-16,12-1-12 0,4 2-6 16,7 4-4-16,6 2 0 15,6 7 4-15,0 1 4 16,3 5 36-16,-3 2-66 16</inkml:trace>
  <inkml:trace contextRef="#ctx0" brushRef="#br0" timeOffset="38505.5646">16958 9163 323 0,'0'-3'238'0,"0"-6"58"15,-1 1-28-15,-4-2-14 16,-3 0-15-16,-8-3-43 15,-5 0-26-15,-9 2-65 16,-1 0-26-16,-5 7-48 16,2-1-17-16,4 6-32 15,4 6-57-15,11 6-251 16</inkml:trace>
  <inkml:trace contextRef="#ctx0" brushRef="#br0" timeOffset="39597.8667">17339 9101 715 0,'2'0'374'0,"-1"0"-90"16,-2 9-123-16,-7 2-25 15,-6 4-40-15,-5 5-21 16,-6-4-31-16,-2 2-8 15,-6-7-6-15,0-5-2 16,1-7-3-16,6-6-3 16,10-4-10-16,1 2-9 15,6 2-11-15,6 0-6 16,7-1-4-16,4 2 0 0,10 2 5 16,1 0 3-16,0 6 0 15,4 0 2-15,-3 8 4 16,0 5 3-1,-1 8 4-15,-2 5 4 0,2-2 0 16,-1 0-19-16</inkml:trace>
  <inkml:trace contextRef="#ctx0" brushRef="#br0" timeOffset="40246.697">17368 9103 821 0,'13'4'351'0,"5"0"-188"15,11-2-69-15,4 0-17 16,3-2-32-16,0 0-16 15,-7 1-14-15,-1-1 1 16,-16-4 3-16,0 2 3 16,-12-4-5-16,0 2-6 15,-9 0-12-15,-6 3-7 16,-1 3-6-16,-2 8-1 16,0 4-2-16,6 6 3 0,10 5 10 15,0 1 5 1,7-1 12-16,2-3 3 0,4-8 1 15,1-4 2-15,10-9 5 16,0-4 1-16,1-10-1 16,1-4-1-16,-5-3-7 15,-2 1-2-15,-3-1-4 16,0 6-4-16,-3 4-7 16,-1 2-9-16,-2 10-5 15,0 4 4-15,-2 8 11 16,-2 4 5-16,0 3 9 15,-2 0-3-15,0-5 0 16,2-2-1-16,1-8 8 16,1-6 1-16,6-7 1 15,2-5-1-15,1-5-9 0,1-2-2 16,1 0-4-16,0 0-1 16,-1 8 1-16,-1 3 6 15,-2 8 13-15,-4 5 8 16,1 7 5-16,-1 5-2 15,-4 3-13-15,4 4-6 16,-5-2-5-16,0 0-3 16,-3-5-36-16,-1-3-67 0</inkml:trace>
  <inkml:trace contextRef="#ctx0" brushRef="#br0" timeOffset="40430.4214">17869 8864 1163 0,'0'-2'522'0,"0"-3"-270"16,-2 5-105-16,2 0-120 16,0 0-26-16,2 7-66 15,3 19-94-15</inkml:trace>
  <inkml:trace contextRef="#ctx0" brushRef="#br0" timeOffset="40619.9851">18112 9233 1339 0,'0'0'652'0,"0"0"-264"0,-5 0-193 16,5 0-61-16,0-1-104 16,0 0 325-16</inkml:trace>
  <inkml:trace contextRef="#ctx0" brushRef="#br0" timeOffset="44035.0872">18488 17976 240 0,'4'-2'166'0,"12"1"37"0,3-3 31 16,34-1 42-16,23-2-21 16,53 1-33-16,31 3-5 15,44 3-44 1,14 6-33-16,0 3-58 0,-18 2-34 16,-42-1-49-16,-21-6-58 15</inkml:trace>
  <inkml:trace contextRef="#ctx0" brushRef="#br0" timeOffset="44520.2486">18029 17178 1069 0,'-21'11'436'0,"-12"11"-272"0,-8 25-94 16,3 18-23-16,19 18-33 16,13 2-7-16,20-9-1 15,11-10 2-15,11-21-54 16,-3-10-87-16</inkml:trace>
  <inkml:trace contextRef="#ctx0" brushRef="#br0" timeOffset="44800.2764">18325 17416 643 0,'-15'-5'348'0,"-16"-6"-80"16,2 9-104-16,6 8-94 15,5 10-37-15,10 13-33 0,3 2-5 16,14 8-2-16,6-4 5 15,14-10 4-15,7-8 8 16,0-14 27-16,3-3 12 16,-10-13 68-16,-8-9 18 15,-12-8 5-15,-9-7-7 16,-17-1-71-16,-8 5-24 16,-10 0-31-16,-1 7-40 15,10 11-144-15</inkml:trace>
  <inkml:trace contextRef="#ctx0" brushRef="#br0" timeOffset="45003.6265">18507 17630 423 0,'7'12'321'0,"-3"14"72"16,-7 5-134-16,-12 3-100 16,-12 0-53-16,-7-4-71 15,4-6-84-15</inkml:trace>
  <inkml:trace contextRef="#ctx0" brushRef="#br0" timeOffset="45358.3624">18688 17494 860 0,'-9'-8'408'0,"-10"-5"-162"16,-2 4-92-16,0 9-91 16,7 5-30-16,6 13-34 15,5 5-4-15,6 7-4 16,4 0 0-16,9-4 5 16,6-4 0-16,9-14 6 15,3-4 7-15,-6-11 31 16,-1-6 23-16,-17-5 24 15,-7-5 1-15,-14-4-28 16,-7-3-27-16,-10 4-64 16,2 1-58-16</inkml:trace>
  <inkml:trace contextRef="#ctx0" brushRef="#br0" timeOffset="45655.4232">18725 17065 1261 0,'20'12'467'0,"26"29"-350"16,8 18-23-16,-4 32-14 15,-2 16-12-15,-27 6-24 16,-21-4-13-16,-31-11-30 16,-19-7-63-16</inkml:trace>
  <inkml:trace contextRef="#ctx0" brushRef="#br0" timeOffset="48538.6584">19472 12082 466 0,'0'-7'340'16,"1"-8"2"-16,-1 15-149 15,4 9-36-15,-4 18-63 16,-5 11-20-16,5 21-15 15,0 6-16-15,5 6-21 16,1 1-1-16,-5-5-3 16,0-6-1-16,-2-4-1 15,2-12 1-15,2-14 2 16,-3-10 1-16,4-21 13 0,-2-11-2 16,3-19-2-1,3-8-4-15,5-1-17 0,2 1-4 16,2 14-7-16,1 5-4 15,1 10-5-15,-1 8-2 16,1 6 3-16,-4 5 4 16,-5 8 7-16,-5 2 2 15,-4 12 9-15,-1 8 3 16,-3 5 3-16,2 1-2 16,2-12-3-16,6-4-3 0,8-17-184 15</inkml:trace>
  <inkml:trace contextRef="#ctx0" brushRef="#br0" timeOffset="48782.9847">19912 12477 986 0,'10'-5'427'0,"14"-4"-230"0,-1-2-73 15,-2 2-79-15,1 1-14 16,1 2-62-16,-2 1-93 16</inkml:trace>
  <inkml:trace contextRef="#ctx0" brushRef="#br0" timeOffset="48948.0974">19917 12546 1181 0,'0'0'499'0,"6"3"-279"16,7 2-72-16,7 0-69 15,7 0-28-15,3-3-28 16,5 4-29-16,4-1-266 15</inkml:trace>
  <inkml:trace contextRef="#ctx0" brushRef="#br0" timeOffset="49396.0449">20336 12526 508 0,'-1'-10'316'16,"1"-9"11"-16,0-2-108 0,8-2-65 16,0-1-21-16,3-4-36 15,-3 2-12-15,0-1-25 16,-3 4-10-16,-4 5-18 16,2 3-14-16,-1 8-22 15,-2 7-9-15,-1 11-10 16,2 8-2-16,-1 13 4 15,0 6 6-15,4 13 4 16,-1 3 12-16,1 6 12 16,1 5 4-16,1-12 8 15,-1-8-9-15,2-21-59 16,-2-9-71-16</inkml:trace>
  <inkml:trace contextRef="#ctx0" brushRef="#br0" timeOffset="49915.5402">20830 12301 557 0,'-4'-5'365'0,"-7"-4"3"15,-6 0-140-15,-9 4-104 16,-3 2-32-16,-5 1-35 16,4 4-22-16,8 4-38 15,3 2-10-15,5 7-4 16,5 1 0-16,2 5 7 15,2-1 3-15,1-2 5 16,0-1 2-16,2-5 3 16,0-6 3-16,2-3 13 15,4-3 10-15,4-6 6 16,5-3-1-16,4-3-9 16,3 0-8-16,7 5-10 15,3 7-4-15,3 10-8 16,-2 8-1-16,-3 9 0 15,-4 3 4-15,-12 7 5 0,-5-3 5 16,-16 7 3-16,-8-1 4 16,-17-6 4-16,-6-7 2 15,-1-12 1-15,-3-9-1 16,9-13-27-16,6-3-30 16,13-9-98-16,6 1-95 15</inkml:trace>
  <inkml:trace contextRef="#ctx0" brushRef="#br0" timeOffset="50530.1549">21146 12495 739 0,'3'7'367'0,"-2"8"-133"16,0 8-67-16,-1 0-13 15,-4 3-44-15,1 0-18 16,-2-9-44-16,2-1-19 16,1-10-2-16,3-7-3 15,4-13-9-15,5-2-2 16,5-8-13-16,3-2 0 16,4 1 1-16,2 1 0 15,-1 9 8-15,-2 1 1 0,-2 11 0 16,-3 6 1-1,-4 9-8-15,-2 6 0 0,-6 6 2 16,0 2 0-16,-6-4 3 16,0 1 0-16,1-10-3 15,1-6-11-15,2-8-17 16,6-12-2-16,5-6-1 16,-1-6 12-16,5 0 14 15,1 0 0-15,-3 5 1 16,4 6-1-16,-3 6 5 15,-6 7 3-15,3 6 16 16,-3 3 9-16,-3 10 26 16,1 5 14-16,-7 6 12 15,1 0 0-15,-2 1-20 16,-4-5-14-16,3-5-19 16,2-3-10-16,3-9-388 15</inkml:trace>
  <inkml:trace contextRef="#ctx0" brushRef="#br0" timeOffset="55619.9184">1687 9750 842 0,'2'4'376'15,"9"16"-166"-15,7 8-53 16,13 13-27-16,7 5-28 0,11 7-47 15,6 0-9-15,-1-4-21 16,2-1 16-16,-10-9-104 16,-7-3-87-16</inkml:trace>
  <inkml:trace contextRef="#ctx0" brushRef="#br0" timeOffset="55871.8543">2179 9735 984 0,'-4'-5'460'0,"-11"1"-195"16,0 4-84-16,-10 15-79 15,-2 6-26-15,-11 19-34 16,-6 7-4-16,-8 13-24 15,-3 0-7-15,9-4-3 0,5 0 0 16,12-15 3-16,6-3-16 16,7-11-118-16,7-12-136 15</inkml:trace>
  <inkml:trace contextRef="#ctx0" brushRef="#br0" timeOffset="56225.1419">2227 10128 926 0,'16'5'427'16,"7"4"-187"-16,10-5-108 15,4-1-35-15,0-6-38 16,2-4-12-16,-10-3-11 15,-4-4 1-15,-13-5-1 16,-4-2-2-16,-7-2-5 16,-8 2-3-16,-15-2-6 15,-9 1 0-15,-12 5-14 16,4 2-11-16,12 17-22 16,5 10-12-16,9 15-3 15,4 7 7-15,4 10 9 16,5 6 7-16,2 7 6 0,3 3 4 15,1 0 8-15,1-7 3 16,-1-9-71-16,4-9-133 16</inkml:trace>
  <inkml:trace contextRef="#ctx0" brushRef="#br0" timeOffset="56742.001">2698 9954 760 0,'-8'2'442'16,"-8"0"-18"-16,1 5-321 16,3 5-41-16,5 1-49 15,3-1 0-15,12 2-13 16,5 0-6-16,7-4 4 15,5 1 2-15,0-6 7 16,-1 0 0-16,-9-6-28 16,-3-1-13-16,-11-2-18 15,-5 0-3-15,-12 5 25 16,8 0 13 0,1 0 13-16,-27 4 1 0,-4 5-2 0,3 3-1 15,28 2-1-15,6 1 3 16,8 0 9-16,4 0 5 15,10-4 8-15,3-5 2 16,6-5-2-16,-1-4-1 16,-5-8 0-16,-1 0-1 15,-1-9-3-15,2 1-1 16,1-3-5-16,-3-1 3 0,-7-2 4 16,-4 5 11-16,-7 4 53 15,-2 9 10-15,-4 13 7 16,-4 3-7-16,-3 13-49 15,-2 1-14-15,4 6-14 16,6 4 18-16,7-2-126 16,4-2-44-16</inkml:trace>
  <inkml:trace contextRef="#ctx0" brushRef="#br0" timeOffset="57024.552">3338 10053 965 0,'-9'8'459'0,"-13"8"-186"15,-4 4-72-15,-5-5-91 16,-1-3-34-16,-5-6-39 0,4-5-13 16,5-5-23-16,4-4-16 15,11-6-20-15,3-5-6 16,6 3 1-16,4-4 6 15,9 6 14-15,6 2 12 16,9 8 20-16,3 8 14 16,1 11 9-16,1 5-3 15,-3 11-7-15,-3 3-5 0,-18 2-2 16,16 2 148-16</inkml:trace>
  <inkml:trace contextRef="#ctx0" brushRef="#br0" timeOffset="57529.5413">3394 9949 753 0,'12'-14'274'0,"11"-17"-200"0,5-9-6 16,-1-3 29-16,-5-1 11 15,-4 1 1-15,-8 1 1 16,-9 8-13-16,-1 7-6 16,-6 14-12-16,-1 11-30 15,4 18-40-15,1 6-15 0,5 22-27 16,7 14 11-16,11 23 12 16,1 11 7-16,1 9 15 15,-9-4 3-15,-14-6 5 16,-3-4 6-16,-17-15 2 15,-2-11 3-15,-5-23-25 16,-4-18-16-16,-1-19-48 16,1-12-32-16,4-17-113 15,10-3-40-15,22-9-51 16,7 1-16-16,23 3 95 16,2 2 43-16</inkml:trace>
  <inkml:trace contextRef="#ctx0" brushRef="#br0" timeOffset="57795.1854">3998 10161 604 0,'2'-5'389'0,"-2"-5"-18"16,-5-2-135-16,-3-1-30 16,-10-5-46-16,-2 1-21 15,-7 2-56-15,-4 3-19 16,4 7-36-16,-1 3-20 15,8 5-15-15,5 2-15 0,8 10-4 16,5 1 5-16,8 6 14 16,3 4 7-16,8 0 3 15,5-2 0-15,5-4 4 16,-1-7 1-16,0-7 6 16,-1-5 3-16,-10-9-92 15,0-3-82-15</inkml:trace>
  <inkml:trace contextRef="#ctx0" brushRef="#br0" timeOffset="57911.2115">3918 9875 818 0,'-5'-6'436'0,"-1"-8"-100"16,-1 7-93-16,5 7-131 16,2 6-54-16,5 10-109 15</inkml:trace>
  <inkml:trace contextRef="#ctx0" brushRef="#br0" timeOffset="58265.6075">4130 9946 1008 0,'-5'11'426'0,"-3"11"-218"0,2 22-99 16,-2 8-12-16,7 21-10 16,4 5-12-16,2 4-32 15,2-5-5-15,1-12-26 16,-2-12-58-16,4-15-189 16</inkml:trace>
  <inkml:trace contextRef="#ctx0" brushRef="#br0" timeOffset="58448.4395">4129 10121 1139 0,'3'1'403'16,"11"5"-345"-16,4 3-51 15,10 0-9-15,8 1 1 16,8-5-92-16,2-2-181 0</inkml:trace>
  <inkml:trace contextRef="#ctx0" brushRef="#br0" timeOffset="58711.6463">4612 10038 582 0,'3'3'308'0,"5"6"-50"16,-4-1-49-16,-10 5-53 15,-5 2-21-15,-9 2-56 16,-4-2-14-16,-5-7-18 15,5-6-10-15,-5-11-17 16,5-5-9-16,6-6-32 16,-1 0-9-16,11 0-8 15,8 1-2-15,2 2 13 16,7 0 5-16,13 10 18 16,-2 7 6-16,3 8 27 15,2 14 11-15,-3 8 11 16,0-1 3-16,1 5-16 0,-1-4-4 15,3-4-72 1,1-2-154-16</inkml:trace>
  <inkml:trace contextRef="#ctx0" brushRef="#br0" timeOffset="59004.3362">4976 9976 992 0,'-17'-11'494'16,"-14"-5"-175"-16,-2 9-181 16,6 5-49-16,4 10-77 15,4 5-20-15,10 11-15 16,6 1-2-16,7 2 3 16,11-2 7-16,6-4 9 15,4-1 4-15,2-8 9 16,-3-4 7-16,-6-8 17 15,-7-1 9-15,-13-8 5 16,-7-1-1-16,-9-3-18 16,-3 0-11-16,-5 4-19 15,-4 1-42-15,9 0-193 16</inkml:trace>
  <inkml:trace contextRef="#ctx0" brushRef="#br0" timeOffset="59174.2373">5055 9965 862 0,'13'4'491'0,"7"-2"-78"15,19 4-237-15,-7 3-36 16,11-5-80-16,0 0-15 16,-11-3-19-16,11-1-15 15,-19-3-105-15,-1-1-79 16</inkml:trace>
  <inkml:trace contextRef="#ctx0" brushRef="#br0" timeOffset="59331.9519">5244 9972 797 0,'0'10'440'16,"1"8"-80"-16,2 8-157 15,1-1-29-15,0 4-63 16,2-3-26-16,2-6-44 15,2 0-42-15,5-8-173 16</inkml:trace>
  <inkml:trace contextRef="#ctx0" brushRef="#br0" timeOffset="59691.9795">5599 9939 828 0,'-12'-9'421'16,"-11"-10"-125"-16,3 9-143 15,12 11-116-15,1 5-35 16,11 10-27-16,4 1-2 16,7 3 7-16,5 1 9 0,0-4 12 15,3-1 5-15,-4-8 7 16,-4-1 1-16,-9-6 5 15,-8-1-2-15,-9 0-5 16,-6-2-2-16,-6-2-6 16,0 2 1-16,1 2-5 15,3 0 11-15,9 8 23 16,2 2 15-16,10 8 26 16,3 0-7-16,8 4-19 15,4-3-14-15,10-3-17 16,7-4 2-16,5-9 29 15</inkml:trace>
  <inkml:trace contextRef="#ctx0" brushRef="#br0" timeOffset="60509.4347">6366 9954 955 0,'-1'0'399'0,"6"3"-227"16,3 5-70-16,17-2-52 15,8 7-2-15,10-6-7 16,4-5-9-16,0 2-12 16,-9-9 1-16,-15 1 0 15,-5 2 1-15,-15-2-33 0,-2-1-16 16,-12 1-15-16,-8 0-5 16,-5 3 25-16,-9 4 8 15,6 4 4-15,4 7-2 16,9 4 1-16,2 2 0 15,12 3 3-15,0-2 3 16,7-2 2-16,9-1 2 16,7-5 4-16,4-2 4 15,2-8 3-15,-2-4-5 0,-5-10-81 16,1-1-33-16,-5-5-16 16,-1-4 6-16,-3 7 78 15,-4-3 31-15,3 10 46 16,-3 4 26-16,2 6 41 15,0 6 18-15,-5 5-13 16,-1 3-20-16,-6 4-29 16,0-2-12-16,-3-2-17 15,-1-3-4-15,4-10-3 16,0-4 0-16,7-10-8 16,3-5-2-16,4-7-8 15,4 1-2-15,-6 2 0 16,4 1-2-16,1 7-3 15,-1 3 0-15,0 10 2 16,-2 5 4-16,-3 10 3 16,-3 1 1-16,0 5-1 15,-3 0 32-15,2 3-150 0,-1 0-272 16</inkml:trace>
  <inkml:trace contextRef="#ctx0" brushRef="#br0" timeOffset="60750.3945">7071 10018 891 0,'2'-8'498'16,"3"-4"-87"-16,3 8-230 15,2 4-41-15,5 11-59 16,0 5-16-16,3 4-8 16,0 2-9-16,-1-1-18 15,-1 0-5-15,-3-7-5 16,0-4 3-16,-2-10 5 15,1-7 4-15,3-8 3 16,0-1-2-16,1-1-10 16,-5-2-5-16,-5 2-2 15,-1 0-46-15,-3-1-79 16</inkml:trace>
  <inkml:trace contextRef="#ctx0" brushRef="#br0" timeOffset="61263.0134">8159 9976 703 0,'15'0'346'16,"11"-1"-95"-16,10-4-153 16,5-2-15-16,-1-3-42 0,-3 3-15 15,-8 1-15 1,-3 1 1-16,-11 3 1 16,-4-1 0-16,-11 5-3 15,-11 5-2-15,-7 3-2 16,-2 4-1-16,-2 3 12 0,4 0 1 15,10 1 2-15,2 3 0 16,12 1-15 0,4 0-1-16,6 2-1 0,7-2 0 15,3-4-6-15,5 1-38 16,4-10-288-16</inkml:trace>
  <inkml:trace contextRef="#ctx0" brushRef="#br0" timeOffset="61524.4342">8902 9972 757 0,'-6'5'385'0,"-10"6"-112"16,-4 8-79-16,-9 6-78 15,-4-1-35-15,-6-2-39 16,-1-3-9-16,4-13-6 16,-7-5-3-16,16-10-16 15,4-3-14-15,10-2-22 16,11-1-5-16,0 1-3 15,4-3 6-15,6 3 6 16,-11 0 2-16,26 10 22 16,2 6 7-16,8 12 13 15,15 5 7-15,-20 8-8 16,1 1-1-16,-5-1 2 16,-1 0-30-16</inkml:trace>
  <inkml:trace contextRef="#ctx0" brushRef="#br0" timeOffset="61733.2709">8948 10036 1233 0,'4'0'537'16,"8"4"-269"-16,2 7-71 16,4 9-83-16,6 6-25 15,-9 10-46-15,20 2-15 0,1 1-15 16,-5-1-3-16,13-6-21 15,-17-4-25-15,-5-12-77 16,1-8-65-16,-5-15-266 16</inkml:trace>
  <inkml:trace contextRef="#ctx0" brushRef="#br0" timeOffset="61894.3222">9257 10032 647 0,'-4'-10'384'0,"-2"-4"-12"16,-5 3-69-16,-6 16-73 15,-3 7-35-15,-13 15-71 16,-5 10-19-16,-14 14-45 16,-2 2-11-16,-3 14-21 15,5 4-5-15,13-11-24 16,4 2-65-16</inkml:trace>
  <inkml:trace contextRef="#ctx0" brushRef="#br0" timeOffset="62401.0822">9394 9998 806 0,'-2'2'442'0,"0"4"-95"0,-1 6-117 15,-2 6-113-15,5 0-32 16,0 3-35-16,7-3-6 15,7 1-11-15,7-3-2 16,4-7 7-16,2-4-3 16,6-12 3-16,-11-5 2 15,-6-6 5-15,-5-5-34 16,-16 3-122-16,-2-7-93 0</inkml:trace>
  <inkml:trace contextRef="#ctx0" brushRef="#br0" timeOffset="62512.436">9471 9829 879 0,'-3'-1'450'0,"-1"0"-154"15,1 2-145-15,3-1-77 16,0 0-119-16</inkml:trace>
  <inkml:trace contextRef="#ctx0" brushRef="#br0" timeOffset="63091.2046">9666 9962 945 0,'1'-1'438'0,"11"-4"-152"0,7 1-136 15,11 1-78-15,5 2-14 16,-3 0-32-16,0 0-10 15,-7 0-3-15,-6-4 1 16,-4 3 4-16,-4 1-11 16,-10-3-31-16,-4 3-8 15,-6 1-10-15,-6 0 6 0,-2 8 20 16,2 5 0-16,1 6-2 16,4 6-2-16,3 0 6 15,1 1 8 1,6 1 9-16,5-3 7 0,5-4 4 15,6-6-1-15,3-10 6 16,-1-3 3-16,7-10-1 16,0-4-1-16,-1-4-7 15,-2-2-2-15,1 1-6 16,-1 1-2-16,-5 7-5 16,-7 6-7-16,1 5 3 15,-2 8 4-15,-18 8 8 16,18-1 8-16,-9 2 2 15,-10 0-3-15,22-7-2 16,-12-3-3-16,1-4-12 16,13-8-10-16,-6-7-4 15,3-4 1-15,4-6 10 16,2 4 7-16,3-3 2 16,3 5 8-16,0 7 11 0,1 2 17 15,-3 11 41-15,-10 5 9 16,-3 10 2-16,-1 3-12 15,-7 9-38-15,0 3-14 16,-4-1 31-16</inkml:trace>
  <inkml:trace contextRef="#ctx0" brushRef="#br0" timeOffset="63609.1132">10395 9980 953 0,'1'-1'410'15,"5"-2"-207"-15,6 3-74 16,14 3-64-16,2 1-5 15,18 1-18-15,3-5-10 0,-3-1-13 16,-1 0 2-16,-18-3 0 16,-13 1 2-16,-10 1-5 15,-8-2-5-15,-12 7-8 16,-4 0-5-16,-8 5-5 16,0 6 0-16,5 0-2 15,8 3-1-15,9 2 1 16,8-4 1-16,13 1 2 15,5 0 3-15,14-1-5 16,-1-4-36-16,4-6-143 16,2-1-105-16</inkml:trace>
  <inkml:trace contextRef="#ctx0" brushRef="#br0" timeOffset="63876.8239">11043 10081 322 0,'9'-1'249'0,"13"-1"22"16,-14 4-26-16,-9 1-53 15,-5 4-45-15,-14 4-42 16,-4 0-22-16,-8-1-33 16,-2-2-8-16,2-8-12 15,3-1-7-15,7-8-10 0,5-6-4 16,7-4-7-16,2 2-4 16,8 0-4-16,3 4 1 15,10 5 13-15,0-2 19 16,4 6 18-16,0 3 9 15,0 10 16-15,2 5-5 16,3 8-3-16,-4 7-7 16,4 0-24-16,3 2-7 0,2-5-83 15,6-4-291-15</inkml:trace>
  <inkml:trace contextRef="#ctx0" brushRef="#br0" timeOffset="64740.848">11727 9968 433 0,'5'-1'268'16,"3"-1"2"-16,9 2-89 15,7 3-64-15,8-1-15 16,10-1-35-16,3-1-19 0,-6-6-22 15,-4-2-4-15,-14-1 4 16,-9 0 2-16,-9 3-6 16,-7 4-6-16,-11 2-11 15,-5 3-6-15,-6 9-3 16,1 5 3-16,5 7-4 16,6 5 2-16,14 3-3 15,6 1-2-15,16-6 6 16,8-6 2-16,10-4 3 15,4-6 0-15,3-9 0 16,-2-1 0-16,-3-8 0 16,-5-7 2-16,-8-3 1 15,-4-2 2-15,-7-1 3 16,0 4 3-16,-11-1 4 16,-6 2 0-16,-9 1 17 15,-6-2 5-15,-5 4 0 16,0-1-1-16,-6 5-24 0,-1 5-13 15,4 5-13-15,0 10-6 16,10 6-6-16,4 1 3 16,8 2 5-16,4-2 5 15,10-3 9-15,4-1 3 16,2-8 7-16,4-6 1 16,3-4 2-16,-4-4 0 15,0-6-6-15,-3-1-3 0,-8 0 0 16,-4-3-1-16,-9 9 0 15,-2-3 2-15,-3 8 1 16,-1 2-3-16,6 5 1 16,1 5-3-16,1 3-1 15,6 6 1-15,6 1 4 16,4 1 3-16,9-2 15 16,4-3 13-16,-7-8 30 15,10-4 15-15,-6-9 8 16,-1-6-2-16,0-6-6 15,-17-5-13-15,-7-3-22 16,-4 1 0-16,-6 1-122 16,1 5-87-16</inkml:trace>
  <inkml:trace contextRef="#ctx0" brushRef="#br0" timeOffset="67577.2177">13160 9706 670 0,'0'1'282'0,"7"1"-137"15,6 1-53-15,8-3-25 16,6 0-11-16,4-4-25 16,3-3-10-16,-3 3-6 15,-6-4 1-15,-13 2 11 0,-9 5 7 16,-10 1-1-16,-6 6-1 15,-6 3-11-15,1-1-10 16,5 6-9-16,5 1-6 16,10 1-7-16,6 5 0 15,12-2 6-15,2 2 5 16,2-5-14-16,0-2-16 16,-8-7-27-16,-2-5-5 15,-8 0 19-15,-5-2 17 0,-2 3 25 16,0-3 1-16,0 0 0 15,0 0-1-15,-4 5 1 16,-3 14-1-16,-2 44-6 16,16-25 1-16,1 6 15 15,-1 2 25-15,-10-10 46 16,-7-5 18-16,-14-7 0 16,-8-5-15-16,-5-12-27 15,4-7-12-15,8-14-15 16,7-6-27-16,12-4-91 15,4 3-72-15</inkml:trace>
  <inkml:trace contextRef="#ctx0" brushRef="#br0" timeOffset="67849.356">13551 9917 733 0,'2'-3'441'0,"2"-6"-3"0,-3 7-188 15,-1 8-104-15,-1 4-37 16,-3 10-56-16,2 4-14 16,3 3-20-16,0-1-7 15,9-2-7-15,4-1 0 16,3-9 2-16,0-5 3 16,3-6 9-16,-3-6 5 15,0-3 5-15,-2-3-2 0,-6-2-7 16,3-2-2-1,-9-4-3-15,4 2-15 0,0-2-91 16,-4-3-79-16</inkml:trace>
  <inkml:trace contextRef="#ctx0" brushRef="#br0" timeOffset="68173.7192">13815 9970 685 0,'2'7'333'0,"2"9"-117"16,2 1-46-16,4 3-74 16,-3 2-22-16,0-1-31 15,-1-4-10-15,-6-3-4 0,0-3 0 16,-4-6 5-16,0-5 3 16,-2-4-5-16,0-5-5 15,3-5-14-15,1-3-6 16,5-9-7-16,4 0-1 15,5 1-5-15,2 1-2 16,6 7 25-16,-1 5 8 16,2 6 29-16,-1 7 13 15,-3 12-11-15,-2 3 0 0,-5 8-23 16,1 0-11-16,-2 2-10 16,1-2 20-16,3-2-113 15,-3 0-93-15</inkml:trace>
  <inkml:trace contextRef="#ctx0" brushRef="#br0" timeOffset="68434.1963">14146 9948 924 0,'3'5'440'16,"10"3"-168"-16,1 11-124 15,-6 3-8-15,7 7-36 16,-1 0-16-16,-5-5-28 16,0-2-15-16,-1-8-12 15,-4-6-1-15,3-9 6 16,2-5 0-16,3-8-3 16,1-3-3-16,1-5-14 0,0-1-1 15,-2-6-67-15,-3 1-63 16</inkml:trace>
  <inkml:trace contextRef="#ctx0" brushRef="#br0" timeOffset="68737.1607">14535 9978 986 0,'0'13'461'0,"-3"5"-189"0,1 5-122 15,1 0-35-15,-2-4-43 16,3 2-15-16,5-9-30 16,-4-5-6-16,7-7-21 15,-1-4-16-15,4-11-22 16,2-3-6-16,-1-6 14 16,2-3 12-16,-4 6 11 15,6 1 3-15,0 11 10 16,-3 6 14-16,-1 14 24 15,-8 7 5-15,0 11-2 16,-3 2-11-16,2-1-8 16,1 4-40-16</inkml:trace>
  <inkml:trace contextRef="#ctx0" brushRef="#br0" timeOffset="69486.0244">14757 9962 601 0,'16'0'300'15,"13"1"-95"-15,10 3-123 16,5 0-22-16,6-2-36 15,-2 0-7-15,-9-4-1 0,-10-6 1 16,-13 3-1-16,-2-3-18 16,-13-3-18-16,0 3-6 15,-6 1-8-15,-9 1 14 16,-4 12 11-16,-2 2 9 16,-1 10 16-16,4 6 5 15,2 5 26-15,9 3 3 16,7-2 15-16,6-2 5 15,8-9-17-15,2-4-7 0,3-8-12 16,-4-6 0-16,0-8-2 16,5-4-3-16,-4-5-10 15,2-3-4-15,-2 2-3 16,-7 1-2-16,-1 1-9 16,1 5-2-16,-2 7-14 15,-2 3 5-15,0 8 12 16,1 7 6-16,-9 1 13 15,2-1-1-15,-5-2-4 16,3-7-2-16,7-4 5 16,2-3-1-16,1-10-9 15,2-5-1-15,3-7-8 16,3 2-1-16,6 0 1 16,-1 2 0-16,-2 11-6 15,2 2 11-15,-5 12 13 16,0 9 12-16,-4 7 10 15,-4 3-9-15,-1 5-10 16,-3-3-8-16,2-2-22 16,0-2-53-16</inkml:trace>
  <inkml:trace contextRef="#ctx0" brushRef="#br0" timeOffset="69826.0191">15585 10069 839 0,'3'1'447'16,"4"0"-91"-16,6 6-183 16,6 0-20-16,1-1-50 15,4 1-21-15,0-7-35 16,1 0-9-16,-2-6-7 16,-5-4 0-16,-5-3-4 15,-6-1-13-15,-7-3-44 16,-7-1-20-16,-8-4-25 15,-7-1 4-15,-1 5 17 16,-2 6 9-16,2 17 8 16,6 13-1-16,4 8 13 15,3 6 5-15,6 2 20 16,-2-2 10-16,6 6 17 16,1 3 10-16,1-5-5 15,3 6-4-15,-2-5-8 16,1-4-3-16,3-6-71 15,0-10-368-15</inkml:trace>
  <inkml:trace contextRef="#ctx0" brushRef="#br0" timeOffset="70025.2251">15968 10006 1268 0,'-2'0'507'0,"1"3"-342"16,1 4-50-16,-1-7-64 16,1 4-17-16,0 20-17 15,7 31-6-15,-1-25-23 16,-3-1-55-16</inkml:trace>
  <inkml:trace contextRef="#ctx0" brushRef="#br0" timeOffset="70162.7931">15992 9797 852 0,'-5'-3'523'0,"-4"-11"-14"16,2 10-318-16,7 4-141 15,5 4-92-15</inkml:trace>
  <inkml:trace contextRef="#ctx0" brushRef="#br0" timeOffset="71875.699">16295 10091 638 0,'0'-5'340'0,"0"-3"-64"15,0-2-54-15,-2-3-53 16,-4-4-27-16,-10-7-38 15,-4 1-17-15,-4 2-34 16,-4 5-16-16,2 14-29 16,-1 3-9-16,9 13-11 15,1 5 0-15,5 2-1 0,4 3 0 16,8-2 6-16,2-5 4 16,17-4 4-16,3-1 5 15,8-10 4-15,3-2 2 16,0-8-1-16,-1-4-1 15,-6-4-2-15,-4 1-1 16,-7-1-1-16,-4 1-1 16,-7 6-3-16,-4 4-6 15,0 7-9-15,-1 7-1 0,2 4 0 16,6 2 6-16,7 0 8 16,4-1 0-16,8-2 3 15,1-3 4-15,4-7 8 16,-2-3 5-16,-5-7 9 15,-3-1 6-15,-11-6 11 16,1-1 0-16,-5-2-9 16,-9-2-10-16,3 3-66 15,-5 1-53-15</inkml:trace>
  <inkml:trace contextRef="#ctx0" brushRef="#br0" timeOffset="72013.4999">16440 9671 1136 0,'0'4'523'0,"3"10"-216"0,1 8-104 16,0 10-102-16,1 6-26 15,-2 1-24-15,-1-2 390 16</inkml:trace>
  <inkml:trace contextRef="#ctx0" brushRef="#br0" timeOffset="72530.4644">17303 9866 715 0,'4'1'347'0,"9"11"-122"16,3 13-76-16,12 26-82 16,2 11-4-16,4 14-1 15,0 2-4-15,-19-2-4 16,-10-6-3-16,-22-8-41 16,-13-8-66-16,-8-18-228 15</inkml:trace>
  <inkml:trace contextRef="#ctx0" brushRef="#br0" timeOffset="72726.7804">17296 10221 539 0,'18'-24'289'16,"27"-28"-42"-16,5 6-65 15,-4 7-41-15,-5 2-4 16,-15 12-16-16,-11 4-5 16,-6 12-29-16,-9 6-26 15,3 13-37-15,0 1-18 16,-1 6-13-16,7 8 2 0,-1 0 3 15,3 0 2-15,5 3-42 16,0-5-83-16</inkml:trace>
  <inkml:trace contextRef="#ctx0" brushRef="#br0" timeOffset="73014.9839">18038 9985 1032 0,'-7'9'450'0,"-14"7"-231"16,3 2-39-16,-15-1-74 15,-3-4-25-15,-1-9-32 16,-2-4-12-16,5-11-11 16,5-4-11-16,11-7-30 15,5-4-10-15,13-1-15 0,2 1 3 16,11 2 8-16,6 5 4 15,6 8 3-15,3 9 13 16,3 17 15 0,-1 14 9-16,0 12 25 0,-1 2-3 15,-6-5-2-15,-4-6 34 16,-5-6 423-16</inkml:trace>
  <inkml:trace contextRef="#ctx0" brushRef="#br0" timeOffset="74382.5733">1612 10797 634 0,'2'3'299'0,"8"10"-97"15,5 6-71-15,4 16-37 16,4 2-15-16,0 2-31 16,-1 0-5-16,-5-11-6 15,3-5-6-15,-1-17 0 16,-4-9 2-16,3-15 11 15,-1-5 19-15,1-9 32 16,0-3 7-16,-5-1-1 16,-4 2-20-16,-5 10-40 15,-2 2-15-15,-2 10-86 0,-2 3-84 16</inkml:trace>
  <inkml:trace contextRef="#ctx0" brushRef="#br0" timeOffset="74661.0095">2307 10853 899 0,'-8'17'482'0,"-10"9"-133"0,-11 3-158 16,-7-4-49-16,-4-8-67 16,2-4-18-16,12-12-23 15,2-1-7-15,6-9-27 16,4-2-17-16,-1-5-26 15,10-1-7-15,8-1 1 16,4-1 9-16,9 5 10 16,1 5 0-16,7 11 25 15,0 9 15-15,6 13 23 16,-4 6 8-16,0 6-10 16,0-3-8-16,-3 1-21 15</inkml:trace>
  <inkml:trace contextRef="#ctx0" brushRef="#br0" timeOffset="75260.3188">3226 10807 958 0,'-15'-7'421'0,"-20"-6"-213"16,1 6-28-16,0 7-69 15,8 5-34-15,10 9-65 16,5 3-24-16,11 6-19 15,6 4-1-15,13-2 14 16,4 1 7-16,6-7 10 0,-1-7 3 16,-5-4 5-16,-4-6 2 15,-13-3-8-15,-6 1-4 16,-13-6-9-16,-6 1-2 16,-7 5 7-16,-7 0 4 15,6 6 2-15,2 1-2 16,10 2-4-16,11 2-8 0,9 6-6 15,8 3 1 1,11-2 2-16,6-1 9 0,10-6 9 16,4-3 3-16,2-1 0 15,-2-5-55-15</inkml:trace>
  <inkml:trace contextRef="#ctx0" brushRef="#br0" timeOffset="75595.9732">3513 10867 1032 0,'-13'-6'497'16,"-10"-7"-201"-16,-4 9-142 15,-2 3-47-15,1 5-70 16,1 8-22-16,7 5-27 16,7 4-7-16,10 3-2 15,4 0 3-15,12-3 6 16,3-2 3-16,6-4 3 0,4-3-19 15,3-8-35-15,0-4-13 16,-4-3-23 0,-7-2 19-16,-10-3 41 0,-7 3 17 15,-4 1 31-15,-2 1 7 16,-3 13 27-16,-3 3 3 16,1 10-6-16,5 13-10 15,5 9-9-15,3 7-3 16,5 5 1-16,-1-1 7 15,2-10-15-15,0-7 2 16,0-17-87-16,4-7-103 0</inkml:trace>
  <inkml:trace contextRef="#ctx0" brushRef="#br0" timeOffset="75946.0936">3919 10865 900 0,'-1'2'392'0,"-3"6"-193"16,1 7-55-16,-6 9-50 16,-2 3-5-16,-8-1-15 15,-7-2-13-15,-7-5-17 0,4-2-6 16,1-10-9-16,1-2-3 15,5-13-10-15,-1-4-12 16,5-3-16-16,9-3-10 16,12 3-9-16,7-3 2 15,12 5 1-15,1 1 2 16,0 10 3-16,5 6 1 16,0 8 5-16,1 9 4 0,4 3 9 15,-5-3 4 1,-7 2-58-16,2 0-61 15</inkml:trace>
  <inkml:trace contextRef="#ctx0" brushRef="#br0" timeOffset="76260.9828">4034 11041 1289 0,'7'0'511'0,"12"1"-334"15,2 3-58-15,11-2-54 16,0 0-15-16,0-3-24 15,-5-4-3-15,-3-1 0 16,-4-6 0-16,-9-5-15 16,-1 1-8-16,-20-7-23 15,2 3-10-15,-10-3 7 16,-7-1 4-16,3 4 9 16,-6 4 3-16,0 12-13 15,4 8-6-15,9 16-7 0,3 6 2 16,6 11 16-1,4 4 17-15,3 7 21 0,3 6 9 16,6 6 2-16,-2-3-8 16,0-1-5-16,1-8-3 15,-4-15-92-15,5-2 84 16</inkml:trace>
  <inkml:trace contextRef="#ctx0" brushRef="#br0" timeOffset="76492.5669">4389 10862 1303 0,'-1'7'530'16,"-1"7"-316"-16,2 14-111 15,1 6-19-15,6 15-3 16,4 7-6-16,2 8-30 15,-2-1-11-15,-7-2-21 16,1-7 2-16,-3-17-76 16,3-8-45-16</inkml:trace>
  <inkml:trace contextRef="#ctx0" brushRef="#br0" timeOffset="76621.3099">4455 11046 1017 0,'10'0'427'16,"13"1"-253"-16,5 2-83 15,2 0-48-15</inkml:trace>
  <inkml:trace contextRef="#ctx0" brushRef="#br0" timeOffset="77081.3231">4891 10917 609 0,'0'-13'403'0,"-5"-9"0"15,-9-1-153-15,-9 3-33 16,-9 5-61-16,-4 5-28 16,2 10-63-16,3 5-31 15,11 11-38-15,8 3-15 0,10 7-12 16,10 1 0-16,1 3 12 16,6-3 7-16,11-5 12 15,-5-7 4-15,11-11 23 16,-3-1-31-16,-7-11-132 15,-3-4-405-15</inkml:trace>
  <inkml:trace contextRef="#ctx0" brushRef="#br0" timeOffset="77197.9934">4815 10619 1098 0,'-6'-2'535'15,"-4"1"-219"-15,2 6-182 16,-2 5-68-16,9 7-75 15,2 2-81-15</inkml:trace>
  <inkml:trace contextRef="#ctx0" brushRef="#br0" timeOffset="77658.4529">5186 10812 651 0,'-5'0'355'0,"-9"2"-74"16,-3 4-63-16,-5 8-85 16,0 4-36-16,6 8-52 15,5 4-32-15,11 0-22 16,8-2-4-16,14-7 6 15,3-6 4-15,5-5 8 16,-13-4 6-16,4-7 10 0,-4-3 9 16,-19-5 7-16,6-2-4 15,-24 0-12-15,-9 1-11 16,5 4-42-16,-5-1-51 16</inkml:trace>
  <inkml:trace contextRef="#ctx0" brushRef="#br0" timeOffset="78249.4205">5498 10897 1028 0,'-2'-9'454'0,"-8"-14"-237"15,-3 1-55-15,-7 1-69 16,-2 4-32-16,-2 11-38 16,1 6-21-16,4 11-23 15,2 8-3-15,7 9 4 16,8 3 3-16,9-2 9 16,5-3 1-16,10-5 5 15,1-7 3-15,6-9 6 16,-1-3 2-16,-2-14 2 15,-3-4 0-15,-4-3 0 0,-2-1 1 16,-9 1 2-16,1 3-1 16,-10 5-1-16,-6 2 3 15,2 12-5-15,-3 3-3 16,1 4-6-16,4 7-5 16,6 3-2-16,1 2 0 15,9 2 2-15,1-7 4 16,4-5 3-16,6-3 5 15,5-11 7-15,1-8 1 16,0-5 3-16,-2-6 0 0,-6-7-2 16,-4 1 1-16,-4 0 26 15,-5 1 15-15,-5 8 13 16,-3 6 3-16,-2 11-37 16,0 6-22-16,-2 14-21 15,1 7-10-15,1 13 3 16,1 5 2-16,2 7 5 15,3 0 3-15,2 6 2 16,-5-1 3-16,0-4 4 16,-2-3 7-16,3-18-81 15,1-7-54-15</inkml:trace>
  <inkml:trace contextRef="#ctx0" brushRef="#br0" timeOffset="78419.9457">5792 11055 1124 0,'7'1'472'15,"12"-1"-238"-15,5 1-112 16,9 3-62-16,1-3-13 16,0-1-33-16,-1-4 6 15,-5-5-86-15</inkml:trace>
  <inkml:trace contextRef="#ctx0" brushRef="#br0" timeOffset="78794.2244">6262 10778 896 0,'-14'-7'449'16,"-12"-2"-152"-16,4 8-170 15,2 2-39-15,6 8-67 16,7 4-15-16,9 7-16 16,5 0-3-16,10 2 4 15,4-1 6-15,2-7 8 16,0-3 3-16,-4-5-20 16,-7-4-31-16,-5-4-67 0,-7-4-34 15,-10 1 12 1,-8-1 30-16,-14 2 87 0,1 3 55 15,2 5 47-15,5 5 22 16,10 6 5-16,4 6-15 16,10 4-7-16,14 1-9 15,8 2-14-15,8-5-6 16,9-8-25-16,-3-6-10 16,8-7-60-16,3-5 283 15</inkml:trace>
  <inkml:trace contextRef="#ctx0" brushRef="#br0" timeOffset="79153.1722">6894 10821 782 0,'14'2'461'0,"11"2"13"16,8-1-345-16,14 3-21 16,2-4-44-16,-6-2-16 15,-6-7-7-15,-8-2-7 16,-10-3-61-16,-10 1-60 0,-7 2-359 16</inkml:trace>
  <inkml:trace contextRef="#ctx0" brushRef="#br0" timeOffset="79301.41">7067 10830 1017 0,'0'10'456'0,"2"19"-217"15,0 5-52-15,-1-1-73 16,2 5-28-16,3-11-41 16,1-5-13-16,2-7-72 15,10-13-90-15</inkml:trace>
  <inkml:trace contextRef="#ctx0" brushRef="#br0" timeOffset="79718.0658">7432 10928 723 0,'-7'-7'393'0,"-9"-7"-75"0,2 3-67 15,-12 0-83-15,5 4-50 16,3 7-80-16,-1 7-24 15,11 8-32-15,4 6-1 16,10 7 5-16,7 1 7 16,8-5 13-16,0-5 0 15,6-6 6-15,-2-11 2 16,-2-3 7-16,1-6 3 0,-7-8 1 16,-4 0-3-1,-3-1-7-15,-6-3-4 0,0 1-7 16,-2 1-2-16,3 4-7 15,-2 6-4-15,2 6-6 16,3 6 0-16,-1 6 4 16,1 2 12-16,2 9 13 15,0-4 5-15,1 2 15 16,8-5-6-16,-8-6 0 16,-1-1 1-16,1-9 7 15,-20 1 8-15,23-12 16 16,2-1 3-16,2-6-11 15,11-4-12-15,-17 6-20 16,0-5-29-16,-6 6-296 16</inkml:trace>
  <inkml:trace contextRef="#ctx0" brushRef="#br0" timeOffset="80376.6219">8298 10829 733 0,'5'-1'355'0,"9"1"-125"15,6 0-42-15,5 0-56 16,5 1-41-16,9-1-52 16,4 0-11-16,1-4-11 15,-5-4 0-15,-13 1 5 16,-8-1 2-16,-17 4-27 15,-1 4-13-15,-20 6-12 16,-4 7-7-16,-2 10 20 16,-6 7 7-16,14 4 1 15,4 2 2-15,14-3 3 0,6-4 3 16,10-11 10-16,5-2 5 16,6-11 6-16,5-5 2 15,2-8 1-15,-2-7-2 16,-5-2-4-16,-2-8-2 15,-7 5-3-15,-2-5-2 16,-6 6-4-16,-5 4-2 16,-5 8-6-16,0 7 0 0,-6 5-1 15,1 6-1-15,3 9-1 16,2 0 1-16,9 2 3 16,5 3 6-16,3-7 13 15,5-2 12-15,0-4 7 16,-1-10 5-16,-3-2 10 15,-1-5 1-15,-7-7-1 16,-3 0-6-16,0-3-17 16,-7-1-41-16,0 0-144 15,0-5-118-15</inkml:trace>
  <inkml:trace contextRef="#ctx0" brushRef="#br0" timeOffset="80479.8537">8850 10686 938 0,'-3'-4'535'15,"-1"1"-119"-15,-2 4-227 0,5-1-77 16,0 0-37-16,0 5-110 16</inkml:trace>
  <inkml:trace contextRef="#ctx0" brushRef="#br0" timeOffset="80809.6498">9024 10973 1008 0,'2'12'413'0,"5"6"-244"15,1 2-46-15,0-7-57 16,-2 0-10-16,-4-5-18 16,-2-7-1-16,-2-2-2 15,-3-7-4-15,1-2-14 16,0-3-6-16,4-8-8 15,0-3-2-15,7-2-3 16,5-4-1-16,7 2-6 16,3 5 5-16,5 7 23 15,-1 6 17-15,-3 14 36 16,-1 7 5-16,-3 18-11 16,-2 0-14-16,-3 10-27 15,-3-1-8-15,-1-8-44 16,-4-1-55-16</inkml:trace>
  <inkml:trace contextRef="#ctx0" brushRef="#br0" timeOffset="81330.0851">9539 10883 786 0,'-4'-5'401'0,"-8"-7"-112"15,-5 3-45-15,-6 2-90 16,-3 2-45-16,3 6-69 0,5 7-18 15,3 11-16-15,7 4 1 16,8 7-4-16,6 2-1 16,13-1 0-16,4-3 1 15,11-9 7-15,3-5 3 16,2-9 9-16,-2-6 2 16,-10-9 17-16,-8-7 5 15,-19-10-2-15,-11-2-2 16,-21-7-19-16,-5 4-11 15,-1 5-37-15,6 4-122 0</inkml:trace>
  <inkml:trace contextRef="#ctx0" brushRef="#br0" timeOffset="82295.8346">10197 10890 924 0,'4'-1'432'0,"-3"-4"-164"0,16 2-170 15,8-1-26-15,6 4-39 16,9 0-4-16,2 5-20 16,0 2-1-16,-10-3 3 15,-7 1 1-15,-14-1-2 16,-6-2-5-16,-7 0-10 16,-8-1-2-16,-7 3-3 15,-3 2 3-15,1 0 2 16,-1 7-3-16,10 2-2 15,5 4-4-15,5 4 0 16,7-4 2-16,9 2 5 16,6-4 4-16,9-3 4 15,4-5 3-15,4-10 3 16,0-3 1-16,1-10 2 16,-5 2 1-16,-5-5 0 15,-7-4 4-15,-9 2 5 0,-2-5 3 16,-12 5 9-16,0 2 2 15,-11-1-3-15,-7 3-1 16,-5 4-14-16,-3 4-8 16,0 7-14-16,2 3-7 15,3 11-7-15,0 5 1 16,12 5 2-16,5 0 2 16,10 0 5-16,13 0 4 15,6-9 5-15,6 2 1 0,3-13 4 16,-1-4 1-16,-5-1-26 15,-6-7-15-15,-6-5-9 16,-6-1-2-16,-2-2 28 16,-4-2 13-16,-5 4 8 15,-2 1 1-15,-5 3 1 16,2 3-3-16,5 8-5 16,-3 4-1-16,5 9 6 15,2 4 7-15,3-4 13 16,2 4 2-16,1-4 10 15,1-3 5-15,2-3 4 16,5-4 8-16,3-5-1 16,3-4-4-16,0-6-3 15,-1-4-9-15,-3 0-8 16,-7-5 3-16,-7 7-4 16,-3 0-2-16,-2 4-36 0,0 5-43 15</inkml:trace>
  <inkml:trace contextRef="#ctx0" brushRef="#br0" timeOffset="82703.9917">11734 10541 919 0,'0'19'327'0,"0"32"-285"0,1 11-15 16,10 19-16-16,0 4 0 15,0-5 5-15,2-6 5 16,-3-24 9-16,-3-12-90 15</inkml:trace>
  <inkml:trace contextRef="#ctx0" brushRef="#br0" timeOffset="82908.4807">11777 10563 861 0,'18'-13'391'15,"15"-9"-177"-15,14 17-119 16,5 7-28-16,16 17-33 15,0 5-5-15,-7 10-17 16,-10 5-2-16,-29 7 4 16,-19 8 4-16,-28 10 2 15,-16 3 1-15,-21 1-8 16,-4-10-26-16,3-18-74 16,10-9-67-16</inkml:trace>
  <inkml:trace contextRef="#ctx0" brushRef="#br0" timeOffset="83212.2295">12410 10900 864 0,'-17'-7'411'0,"-22"-11"-155"16,5 3-85-16,6 5-80 16,5 3-43-16,14 10-55 15,-3 6-15-15,10 11-7 16,3 5 3-16,5 4 9 16,7 0 7-16,9-5 9 15,3-2 2-15,6-8 9 16,0-3 3-16,-5-11 10 15,-5-5-8-15,-11-6-138 16</inkml:trace>
  <inkml:trace contextRef="#ctx0" brushRef="#br0" timeOffset="83393.9052">12530 10883 1179 0,'-5'24'524'15,"-2"18"-292"-15,7 9-80 16,2 5-24-16,8 9-69 0,0-3-19 16,0 4-21-1,0-5-3-15,-5-11-20 0,-1-5-59 16,-4-19-151-16</inkml:trace>
  <inkml:trace contextRef="#ctx0" brushRef="#br0" timeOffset="83599.0136">12591 10823 1057 0,'12'-6'457'0,"10"3"-239"16,5 6-102-16,4 22-79 15,-6 5-9-15,-6 8-7 16,-8 2 2-16,-11-4-2 15,-8-2 0-15,-9-8-81 16,-5-2-88-16</inkml:trace>
  <inkml:trace contextRef="#ctx0" brushRef="#br0" timeOffset="83829.618">12810 10837 1072 0,'-1'15'406'0,"1"15"-282"16,2 21-32-16,3 9 11 16,0 13-3-16,0 0-13 15,-2 2-43-15,1 1-8 16,-4-15-10-16,-1-4-17 15,1-20-96-15,0-12-80 0</inkml:trace>
  <inkml:trace contextRef="#ctx0" brushRef="#br0" timeOffset="84018.5441">12842 10860 919 0,'14'-3'403'0,"15"0"-210"15,1 10-45-15,0 16-67 16,-5 6-19-16,-9 4-20 16,-7 2-9-16,-19-1-8 15,-6-3 0-15,-8-4-24 16,1-4-58-16</inkml:trace>
  <inkml:trace contextRef="#ctx0" brushRef="#br0" timeOffset="84345.1123">13100 11049 915 0,'5'-1'370'16,"4"-3"-246"-16,4-2-17 0,8-6-41 15,-1-4-25-15,0-11-17 16,1-4-1-16,-13-16 11 15,-1-11 11-15,-10-14-2 16,-10-4-1-16,-10-3-14 16,-1 10-10-16,-3 18 3 15,6 14-2-15,-1 25-1 16,-2 11-6-16,2 19-16 16,2 11 2-16,9 16 3 15,6 10 6-15,9 9 13 16,5 2-2-16,13 11-4 15,7-5-1-15,6-4 35 16,3-10-58-16,3-20-481 16</inkml:trace>
  <inkml:trace contextRef="#ctx0" brushRef="#br0" timeOffset="84928.147">13378 10945 855 0,'7'1'402'0,"4"2"-170"15,2 3-100-15,3-2-19 16,8-3-48-16,0 0-19 16,-1-1-14-16,-4-4-4 15,-13-5 0-15,-4-3-5 0,-10-4-32 16,-9 0-8-16,-8 3-9 15,-3-1 1-15,-4 6 14 16,4 8-2-16,2 8-7 16,0 8-2-16,15 10 6 15,2-1 7-15,11 2 19 16,6-3 14-16,10-7 17 16,7-3 2-16,1-7-8 15,5-6-7-15,1-8-9 16,1-3-2-16,0-7-3 15,-1-3-2-15,-8-1 0 16,-5-1 0-16,-4 5-8 16,-1 8-4-16,-3 9-3 15,1 10 2-15,-3 14 10 16,-1 7 8-16,-1 4 0 0,-1-2 1 16,-1-4-2-16,-3-7 0 15,2-9 4-15,0-4 5 16,-3-10 10-16,-1-4-23 15,0-7-12-15,6-6-8 16,-3-4-13-16,7-5 19 16,-1-1 0-16,3-1-4 15,12 6-12-15,2 7 1 16,10 6 2-16,0 4 3 16,-5 5 6-16,-6 1 14 15,-8 7-81-15,-3 4-83 0</inkml:trace>
  <inkml:trace contextRef="#ctx0" brushRef="#br0" timeOffset="85077.3583">14050 11079 1133 0,'0'7'605'16,"-1"3"-91"-16,0 1-382 15,0-3-23-15</inkml:trace>
  <inkml:trace contextRef="#ctx0" brushRef="#br0" timeOffset="90413.6989">23502 7444 925 0,'-2'0'467'16,"-2"0"-140"-16,-1 2-149 16,4-2-48-16,0 0-52 15,0 0-17-15,0 0-36 16,-1 0 1-16,1 0-5 16,0 0-5-16,0 0-9 15,0 0 0-15,1 6-1 0,0-5 1 16,0-1 3-16,0 0 1 15,0 0 4-15,0 0-2 16,0 0-6-16,0 1-3 16,1 8-7-16,-2 2-3 15,-10 50-5-15,-4-24 0 16,-4 21 0-16,-2 7 2 16,4 13 7-16,-2 0 1 15,7-13 2-15,5-8 2 16,0-29 3-16,9-11 11 0,0-19 16 15,3-15-1-15,1-20 2 16,-4-8-8-16,5-9-10 16,3-5-1-16,1 0-3 15,0 6-3-15,-1-4-5 16,-5 11 0-16,1 8-5 16,0 3 12-16,-4 17 0 15,-2 6 0-15,2 12 3 16,-3 2-14-16,1 11-2 15,3 11-3-15,7 9 1 16,7 12 1-16,7 11 3 16,4 3 0-16,3 11 3 15,-1-1-1-15,3-9 1 16,-3-8 1-16,-5-19-7 16,-3-8-34-16,-11-12-96 0,-4-9-68 15</inkml:trace>
  <inkml:trace contextRef="#ctx0" brushRef="#br0" timeOffset="90590.4327">23397 7837 902 0,'3'0'459'0,"9"-1"-62"0,19 3-309 15,6 2-32-15,16 0-21 16,2 2-9-16,-5-4-50 15,-4-2 152-15</inkml:trace>
  <inkml:trace contextRef="#ctx0" brushRef="#br0" timeOffset="90824.8294">23105 7298 1091 0,'-25'20'394'0,"-28"36"-319"16,2 12-20-16,13 22-13 0,7 10-8 16,17 16-14-16,6 5-11 15,22-4-5 1,14-8 0-16,30-30-43 0,20-15-76 15</inkml:trace>
  <inkml:trace contextRef="#ctx0" brushRef="#br0" timeOffset="91107.3113">23761 7354 1169 0,'14'21'454'16,"11"15"-295"-16,6 19-52 15,12 14 25-15,-3 12 14 16,-2 4-6-16,-9 11-49 15,-16-3-23-15,-21-6-30 16,-13-7-8-16,-10-17-5 16,2-9-61-16</inkml:trace>
  <inkml:trace contextRef="#ctx0" brushRef="#br0" timeOffset="91996.2407">23658 16655 1069 0,'-25'12'418'0,"-32"24"-275"15,2 10-46-15,10 35-24 16,11 10-20-16,17 10-32 15,13 2-7-15,15-13-8 16,12-9-1-16,14-14 1 16,5-12-2-16,7-22-74 15,3-12-66-15</inkml:trace>
  <inkml:trace contextRef="#ctx0" brushRef="#br0" timeOffset="92221.5198">23834 16869 1117 0,'1'0'460'16,"0"1"-293"-16,-1 12-62 16,1 25-56-16,3 7-20 15,-3 17-6-15,2 1-1 0,-3-4-1 16,0-1 2-16,1-9-2 15,-1-6-2-15,0-18-50 16,-3-5-81-16</inkml:trace>
  <inkml:trace contextRef="#ctx0" brushRef="#br0" timeOffset="92549.2098">23785 16901 1026 0,'11'-11'427'0,"14"-11"-244"16,5 3-46-16,2 12-50 16,5 7-25-16,0 9-25 15,0 6-3-15,-12 6 4 16,-11 0 5-16,-17 4-10 16,-12 0-2-16,-13 0-4 15,-2-3-4-15,2-12-1 16,6-3 1-16,15-12-19 15,12-3-9-15,15-3-13 0,7 2-7 16,14 9 7-16,-1 3 2 16,-2 13 4-16,-7 6 5 15,-18 7 19-15,-14 1 13 16,-26 2 8-16,-12 2-1 16,-11-5-6-16,1-5-23 15,13-9-157-15,11-11-189 16</inkml:trace>
  <inkml:trace contextRef="#ctx0" brushRef="#br0" timeOffset="92813.103">24237 16666 1097 0,'12'8'418'0,"10"16"-251"16,3 15-92-16,0 29 29 15,-1 11 0-15,-9 11-26 16,-2 2-9-16,-13 2-24 16,-4 1-12-16,-10-5-10 15,0-7-2-15,-5-24 4 16,2-13-49-16</inkml:trace>
  <inkml:trace contextRef="#ctx0" brushRef="#br0" timeOffset="94536.4759">14870 10626 558 0,'0'-9'346'16,"-6"-6"-66"-16,-12 0-37 15,-8 2-31-15,-10 10-74 16,-4 3-31-16,5 13-67 15,1 6-20-15,11 7-29 16,14 3-11-16,11 5-5 16,10-1 4-16,12-2 7 15,4-1 5-15,12-9 8 16,1-7 3-16,-4-10-16 16,-5-4-2-16,-19-4 0 15,-7-2-2-15,-16 0 8 16,-10 1-2-16,-17 7-6 15,-7 6 6-15,2 8 17 0,1 7 11 16,17 6 2-16,13 2-8 16,10 0-7-16,7 3-3 15,16-6 1-15,4-1 3 16,11-4 1-16,1-5 2 16,-3-5-18-16,-2-4-58 15</inkml:trace>
  <inkml:trace contextRef="#ctx0" brushRef="#br0" timeOffset="94699.2949">14601 10695 1009 0,'0'-1'402'16,"-1"-1"-235"-16,7 3-154 15,-6-1-27-15,5 2-50 16,21 0-151-16</inkml:trace>
  <inkml:trace contextRef="#ctx0" brushRef="#br0" timeOffset="94982.3021">15199 10814 1096 0,'-11'-6'507'0,"-7"-5"-236"15,0 5-144-15,2 5-49 16,6 11-77-16,2 9-16 16,3 12-11-16,8 4 3 15,1 3 11-15,5-1 3 16,5-11 2-16,4-3 2 16,-5-15 7-16,1-2 10 15,-6-11 18-15,-9-5 5 16,-2-5-1-16,-7-2-10 15,-1 5-16-15,-5-6-4 0,3 5-85 16,2-5-97-16</inkml:trace>
  <inkml:trace contextRef="#ctx0" brushRef="#br0" timeOffset="95132.6125">15313 10824 755 0,'12'0'419'15,"13"1"-74"-15,10 2-205 16,6-1-42-16,4-2-59 16,-7 0-12-16,-9-3-137 15,-8-2-204-15</inkml:trace>
  <inkml:trace contextRef="#ctx0" brushRef="#br0" timeOffset="95278.1959">15478 10835 927 0,'0'9'413'0,"1"16"-200"0,1 4-43 15,5 4-78-15,-1 2-24 16,2-6-39-16,-1-4 1 16,0-6-125-16</inkml:trace>
  <inkml:trace contextRef="#ctx0" brushRef="#br0" timeOffset="95700.3352">15675 10824 767 0,'-3'3'419'15,"-5"0"-4"-15,8 9-343 16,0 8-34-16,5 7-24 15,3 1-4-15,6 0-6 16,1-6 1-16,6-8 4 16,3-6 4-16,-1-11 6 15,1-8 1-15,-3-12-3 16,-5-3-4-16,-1-2-8 16,-6-1-1-16,-4 7-2 0,-3 5-2 15,-4 9-11-15,0 8-11 16,-4 10-5-16,1 6 1 15,4 10 16-15,1 2 10 16,8-2 16-16,5-1 15 16,5-7 27-16,5-8 7 15,4-5 34-15,-2-8 12 16,-4-9-11-16,-3-4 3 16,-10-10-31-16,-2 1-24 0,-6-3-21 15,-4 2-31-15,-6 4-107 16,2 4-140-16</inkml:trace>
  <inkml:trace contextRef="#ctx0" brushRef="#br0" timeOffset="96066.9226">16659 10762 952 0,'-1'3'412'15,"1"12"-221"-15,0 12-79 16,4 21-78-16,1 9-6 0,1 1-4 16,4-2-5-16,0-17-12 15,0-6-57-15</inkml:trace>
  <inkml:trace contextRef="#ctx0" brushRef="#br0" timeOffset="96415.7516">16854 10808 892 0,'-18'1'360'0,"-23"2"-235"16,1 4-45-16,8 2-42 15,7 2-29-15,16 9-30 16,9 1-2-16,16 2 8 16,10-1 10-16,13-5 11 15,5 0 4-15,2-5 1 16,-2-2 0-16,-4-5-43 0,-8-3-32 16,-6-7-78-16,-2-2-11 15,-10-10 47-15,2-4 34 16,-9-3 132-16,-3-3 57 15,0 1 76-15,-3 3 28 16,2 9-11-16,-4 5-39 16,-1 14-82-16,0 6-32 15,-4 13-47-15,5 8-8 0,-5 3 2 16,4 1 0 0,3-4 2-16,0-9-20 0,5-5-177 15</inkml:trace>
  <inkml:trace contextRef="#ctx0" brushRef="#br0" timeOffset="96549.7686">17052 10679 962 0,'-3'-1'393'15,"-2"-5"-216"-15,4 6-216 16</inkml:trace>
  <inkml:trace contextRef="#ctx0" brushRef="#br0" timeOffset="96798.5864">17173 10776 748 0,'0'1'444'0,"2"8"21"0,5 6-300 16,9 14-102-16,2 7-17 15,1 6-26-15,-2 0-6 16,-3-5-2-16,-3-7 3 16,-2-14 8-16,2-7 8 0,3-10 26 15,1-8 13-15,2-8 17 16,1-7-3-16,-5-3-25 16,-3-6-16-16,-5 1-83 15,-4 3-59-15</inkml:trace>
  <inkml:trace contextRef="#ctx0" brushRef="#br0" timeOffset="97116.0443">17541 10853 911 0,'-3'1'422'0,"0"6"-152"16,2 7-148-16,-2 9-67 15,5 2-8-15,2 1-16 0,-2-2-3 16,1-7-8-16,2-3-2 16,-4-12 6-16,4-2 2 15,-2-9-2-15,2-7-1 16,8-4-10-16,-7-1-6 16,12-4-6-16,1 5-2 15,-1 3 10-15,6 5 11 16,-7 8 13-16,0 7 8 15,-5 10-7-15,-3 6-9 0,-8 9-10 16,0 0-5-16,-1 4-55 16,3 0-21-1</inkml:trace>
  <inkml:trace contextRef="#ctx0" brushRef="#br0" timeOffset="97415.9459">18021 10854 904 0,'-8'-15'443'16,"-10"-12"-156"-16,2 10-163 15,-2 8-49-15,-3 13-55 16,4 8-19-16,1 13-12 15,5 5-3-15,11 3 1 16,8 4 8-16,4-7 18 0,2-2 12 16,-2-9 17-1,0-8 7-15,-3-8 14 0,-4-4 1 16,-6-6-10-16,-4-5-10 16,-7 0-99-16,-1-3-78 15</inkml:trace>
  <inkml:trace contextRef="#ctx0" brushRef="#br0" timeOffset="97749.4824">18066 10832 841 0,'11'8'450'16,"7"7"-120"-16,-3 10-121 15,4 3-42-15,-6 1-61 16,-3-2-23-16,-2-9-41 15,-4-5-10-15,-1-7-8 16,0-3 3-16,1-5-14 16,3-5-13-16,1-12-15 15,6-4-8-15,4-5 0 16,1-2 7-16,6 7 3 16,1 4 2-16,0 11-1 15,2 7 5-15,-9 9 41 16,-2 9 21-16,-8 12 40 15,-2 2 15-15,-4 3-10 0,-2-3-13 16,-3-2-27-16,-4-5-17 16,-1-8-27-16,0 2-34 15</inkml:trace>
  <inkml:trace contextRef="#ctx0" brushRef="#br0" timeOffset="98996.215">1791 11758 530 0,'-7'-5'333'0,"-7"-4"-29"0,-8 7-106 16,-2 2-32-16,-5 10-69 16,4 8-33-16,13 16-55 15,3 8-14-15,19 10-15 16,6-2 1-16,16-8 7 16,9-8 6-16,4-16 10 15,1-8 5-15,-12-17 19 16,-9-4 6-16,-19-11 48 15,-11-6 2-15,-21-3-10 16,-6 0-14-16,-9 4-53 16,1 4 12-16,11 6-112 15,3 0-158-15</inkml:trace>
  <inkml:trace contextRef="#ctx0" brushRef="#br0" timeOffset="99224.7485">2048 11790 1230 0,'0'12'469'0,"-6"17"-341"16,5 10-32-16,-4 16-23 15,4 10-14-15,3 13-28 16,3 4-6-16,2 2-13 15,-1-8-8-15,5-11-104 16,5-12-199-16</inkml:trace>
  <inkml:trace contextRef="#ctx0" brushRef="#br0" timeOffset="99399.1211">2036 12014 995 0,'5'-2'359'0,"15"1"-295"0,5 1-52 16,16 1 6-16,3 3-68 16</inkml:trace>
  <inkml:trace contextRef="#ctx0" brushRef="#br0" timeOffset="99690.4484">2522 11921 625 0,'-10'10'408'0,"-5"7"19"0,-6 5-251 15,-7-3-41-15,-6-3-61 16,0-6-16-16,0-10-27 15,8-1-6-15,9-14-36 16,5-1-14-16,6-12-12 16,6 2-4-16,4-2 18 15,-2 2 2-15,13 9-4 16,5 4 10-16,10 15 9 16,9 9 4-16,-3 23 14 15,-3 5-5-15,-2 6 2 16,-1-3 1-16,-3-9-31 15</inkml:trace>
  <inkml:trace contextRef="#ctx0" brushRef="#br0" timeOffset="100046.1704">2547 11646 1113 0,'7'-15'476'0,"3"-9"-253"0,16 8-121 16,5 4-30-16,10 17-40 15,7 8-16-15,-1 21-8 16,-1 8-2-16,-7 9 5 16,-7 3 3-16,-11 0 0 15,-8-1 4-15,-7-8 4 16,-3-9 18-16,1-21-67 15,0-7-24-15,-3-18-63 16,0-2-37-16,-4-10 41 16,-6-6 19-16,-10 5 63 15,-5 1 26-15,-10 14 36 16,6 10 11-16,0 22-3 16,3 7-9-16,12 11-14 15,-3-1-11-15,15-7-69 16</inkml:trace>
  <inkml:trace contextRef="#ctx0" brushRef="#br0" timeOffset="100359.226">3281 11914 779 0,'-2'9'443'0,"-6"4"-110"0,-6 4-122 15,-8-3-55-15,-5-4-81 16,-3-2-23-16,1-8-25 16,1-2-2-16,5-10-55 15,5-1-30-15,7-8-31 16,6-1-9-16,5 1 34 16,4 3 22-16,11 8 13 15,6 5 1-15,8 9 3 16,-2 6 0-16,1 15 23 15,-1 4 4-15,-7 5 10 16,-1 4 5-16,-10-10 39 16,0 0-77-16</inkml:trace>
  <inkml:trace contextRef="#ctx0" brushRef="#br0" timeOffset="100513.2899">3161 11645 1416 0,'-2'-2'570'0,"-2"0"-415"0,2 6-73 15,2-4-98-15,5 14-29 16</inkml:trace>
  <inkml:trace contextRef="#ctx0" brushRef="#br0" timeOffset="101342.3574">4214 11741 828 0,'-13'-2'388'16,"-17"0"-154"-16,0 5-64 16,0 6-80-16,6 1-36 15,8 9-54-15,10 1-13 16,14 5-8-16,9 0 3 16,15-4 11-16,2-4 3 0,-4-8 6 15,6-5-11-15,-12-7-24 16,-6-2-12-16,-10-3-26 15,-11 1 6-15,-14 1 19 16,-5 2 11-16,-10 4 22 16,-3 3 9-16,4 6 1 15,2 1-3-15,13 5 1 16,7 0 0-16,10 4 5 16,10 2 8-16,8-1 7 15,3-2 1-15,8-1 1 16,-1-4-3-16,0-8 0 15,3-1 0-15,-2-9 4 16,-1-4 0-16,-3-6-1 16,-4 0 0-16,-5-3-5 15,-3-1-1-15,-3 6-7 16,-6 4 20-16,-3 8 1 16,-1 1 2-16,0 6 11 15,-1-6-19-15,-1 0 0 16,0 1-2-16,-2 8-3 0,1-2 3 15,-10 17-4-15,7-29-5 16,2-8-8-16,3-6-2 16,3-7-3-16,6-3 2 15,4-6-2-15,4 6-1 16,4 5 4-16,-2 6 6 16,2 12 25-16,-4 2 12 0,-9 12 14 15,5 7-1-15,-5 14-16 16,-2 4-11-16,4 8-16 15,-7 1 0-15,-1-6-75 16,5-2-126-16</inkml:trace>
  <inkml:trace contextRef="#ctx0" brushRef="#br0" timeOffset="101522.9671">4711 11781 916 0,'-1'2'462'16,"-4"2"-103"-16,5 19-209 16,1 8-44-16,0 8-35 15,4 2-19-15,5-2-33 16,7-8-141-16</inkml:trace>
  <inkml:trace contextRef="#ctx0" brushRef="#br0" timeOffset="102008.6559">4849 11782 816 0,'1'3'326'0,"10"2"-186"16,5 1-51-16,15-1-5 16,6-3-21-16,11-4-36 15,1-5-7-15,-7-1-4 16,-1 1 0-16,-22 0 2 0,-6 5-5 16,-16-2-19-16,-11 0-3 15,-10 5-7-15,-6-1 2 16,-1 9 8-16,3 7 0 15,11 5 6-15,3 7 0 16,10 1 4-16,5 4-2 16,13 1-3-16,4-1 1 0,12-8 7 15,3-7-20 1,6-12-213-16</inkml:trace>
  <inkml:trace contextRef="#ctx0" brushRef="#br0" timeOffset="102258.5941">5488 11848 901 0,'-1'8'412'0,"-5"11"-190"16,-5 2-34-16,-8 7-78 15,-4-3-29-15,-6-3-39 16,-1-3-10-16,3-13-29 16,0-8-22-16,2-16-18 15,5-6-20-15,6-6 9 16,5 0 14-16,10 3 3 15,8 3 9-15,10 10-4 16,3 6 7-16,9 16 9 16,-2 10 5-16,-3 14 8 15,3 7 0-15,-6 0 0 16,-1 0 0-16</inkml:trace>
  <inkml:trace contextRef="#ctx0" brushRef="#br0" timeOffset="102438.7434">5644 11774 1280 0,'3'9'481'0,"9"18"-358"16,4 6-52-16,8 17-22 16,2 4-14-16,1-1-17 15,0-4-1-15,-7-6-78 16,0-3-202-16</inkml:trace>
  <inkml:trace contextRef="#ctx0" brushRef="#br0" timeOffset="102610.3296">5864 11816 1033 0,'-9'4'467'0,"-17"14"-210"16,-4 10-72-16,-9 17-87 15,-6 7-17-15,-4 8-35 16,-2 3-10-16,0 1-16 0,7-5-23 16</inkml:trace>
  <inkml:trace contextRef="#ctx0" brushRef="#br0" timeOffset="103108.1922">5943 11788 617 0,'-3'-1'361'0,"3"1"-52"0,0 10-120 15,0 11-105-15,6 8-13 16,2 7-8-16,2 2-12 16,6-4-17-16,4-6 0 15,10-15 3-15,6-8 3 16,2-15 7-16,-3-7 2 15,-13-11 7-15,-10-4-1 0,-11-1-15 16,-6 2-11-16,-7 9-83 16,1 5-71-16</inkml:trace>
  <inkml:trace contextRef="#ctx0" brushRef="#br0" timeOffset="103337.887">6262 11818 928 0,'1'13'485'16,"1"5"-134"-16,3 9-172 16,3 2-37-16,2 0-70 15,2 0-21-15,3-4-30 16,2-4-3-16,-1-12 1 16,5-4 7-16,-3-16 7 15,3-7 3-15,-4-8 0 16,-11 2-4-1,-4 11-9-15,2 2-14 0,2-31-106 0,-4 3-74 16</inkml:trace>
  <inkml:trace contextRef="#ctx0" brushRef="#br0" timeOffset="103653.3951">6765 11900 649 0,'-1'-8'381'0,"-5"-7"-2"15,-3-1-117-15,-6-2-86 16,-4 3-19-16,-7 3-52 16,-1 1-21-16,1 9-43 15,3 2-19-15,7 12-32 16,3 4-7-16,9 4-1 15,4 5 1-15,9-1 6 16,6-3 4-16,9-3 4 16,3-3 4-16,2-10 7 15,2 2 3-15,-5-10 7 16,-4-6-12-16,-5-2-104 16,-6-6-96-16</inkml:trace>
  <inkml:trace contextRef="#ctx0" brushRef="#br0" timeOffset="103771.3695">6705 11598 977 0,'-4'-4'436'0,"-7"0"-180"16,8 4-217-16,3 0-184 16</inkml:trace>
  <inkml:trace contextRef="#ctx0" brushRef="#br0" timeOffset="103973.8795">6903 11647 1255 0,'-2'11'512'0,"2"15"-305"16,0 12-37-16,5 20-61 16,-3 9-30-16,1 9-51 15,2-1-13-15,-5-9-4 16,2-5-1-16,1-8-34 15,-3-6-35-15,2-5-74 16,1-10-89-16</inkml:trace>
  <inkml:trace contextRef="#ctx0" brushRef="#br0" timeOffset="104120.3788">6954 11913 1150 0,'9'2'420'0,"12"3"-314"16,13 0-96-16,2-1-1 15,10-4-84-15</inkml:trace>
  <inkml:trace contextRef="#ctx0" brushRef="#br0" timeOffset="104673.791">7331 11698 947 0,'-10'4'394'0,"-11"4"-244"16,5 1-59-16,2 0-73 16,9 3-13-16,6-1-10 15,7 2-1-15,10-2 5 16,2-1 3-16,2-3 6 15,2 1 0-15,-7-5 1 16,-4-1-4-16,-3-2-10 16,-6 0-19-16,-9-4-5 15,-10 0 3-15,-9 2 21 16,-7 2 27-16,-3 3 30 0,6 6 12 16,7 4 5-16,6 5-5 15,15 4-13-15,7 2-7 16,8 0-10-16,7-3-4 15,2-5-9-15,5-5-3 16,-1-8-1-16,-2-7 1 16,4-6-44-16,-5-7-16 15,4-5-4-15,0 0-2 0,-5-6 44 16,-3 2 32-16,-9 0 60 16,0 8 25-16,-5 7 21 15,0 8-22-15,-4 8-58 16,1 4-23-16,0 10-23 15,2 6 3-15,0 5-3 16,1-4 0-16,0-5 3 16,-7-8 3-16,10-13 13 15,7-4 4-15,5-13 2 16,8-3-1-16,-6-6-10 16,-4-1-3-16,-6 4-5 15,-3 2-12-15,-7 10-76 16</inkml:trace>
  <inkml:trace contextRef="#ctx0" brushRef="#br0" timeOffset="105005.6539">7862 11743 1063 0,'3'5'458'0,"6"4"-220"15,1 9-142-15,-6 3 5 16,8 8-20-16,-6-3-11 0,-6-5-18 16,0-3-8-16,-7-13-2 15,4-2 0-15,3-9-11 16,6-6-8-16,6-10-17 16,0-3-6-16,8 2 0 15,2 0 0-15,2 6-2 16,4 2 1-16,-4 9 21 15,-2 6 16-15,-4 9 24 16,-5 10 6-16,-5 12-8 16,-6 3-12-16,-4 7-18 15,-3-2 20-15,0-6 22 16</inkml:trace>
  <inkml:trace contextRef="#ctx0" brushRef="#br0" timeOffset="105825.4599">8954 11733 853 0,'-9'10'380'0,"-10"14"-135"15,-2 7-64-15,-4 11-41 16,-1-5-22-16,2-4-64 16,-4-4-19-16,5-19-8 15,2-5-16-15,3-15-26 16,2-9-10-16,5-8-16 15,5-2 7-15,6-1 15 0,7 3 3 16,11 7 11 0,1 3 8-16,7 10 23 0,-3 5 9 15,-3 16 15 1,1 6-2-16,0 10-10 0,2 3-6 16,5-3-13-16,-2-2-2 15,-7-11-8-15,3-4-28 16,-5-13-115-16,-1-6-42 15,1-9-59-15,-4-2 14 16,-2-8 110-16,0-2 38 16,-1-1 106-16,-1 3 45 0,2 9 54 15,-1 5 20-15,-2 11-21 16,-1 8-16-16,-4 7-39 16,0 4-17-16,-4 0-17 15,-2-1-10-15,-1-3-10 16,0-6-2-16,4-7 2 15,1-2-2-15,5-11-8 16,3-4-4-16,5-7-9 16,1-1-3-16,3 2 3 15,2 5 0-15,-1 5-7 16,0 6-1-16,-1 6-1 16,-7 6 9-16,-4 10 9 15,-1 5 4-15,-3 4 2 16,3 1-8-16,-3-1 41 0,2 2-77 15,3-8-207-15</inkml:trace>
  <inkml:trace contextRef="#ctx0" brushRef="#br0" timeOffset="106079.8123">9544 11876 640 0,'-1'-12'325'0,"13"-13"-84"16,0-2-30-16,-8 4-36 15,5 2-1-15,-20 9-24 16,-6 4-21-16,-7 7-40 16,-1 4-25-16,1 10-28 15,5 4-15-15,5 5-13 16,5 2-2-16,10 4 3 16,4 1 0-16,12-3 1 15,2-4 1-15,7-6 5 16,1-5 1-16,1-11-9 15,-2-5-40-15,-4-12-223 16</inkml:trace>
  <inkml:trace contextRef="#ctx0" brushRef="#br0" timeOffset="106222.311">9582 11566 1216 0,'-9'-6'553'0,"-2"-1"-261"16,1 2-80-16,3 6-120 0,5 6-45 15,0 3-9-15,8 3-87 16,9 7-554-16</inkml:trace>
  <inkml:trace contextRef="#ctx0" brushRef="#br0" timeOffset="106756.1408">10236 11794 1048 0,'3'-2'397'0,"7"-4"-281"15,3 1-15-15,7-1-14 16,6 1-12-16,3-1-29 15,4-1-16-15,-1 2-11 16,-9 0-4-16,-8 2 3 16,-6 0 3-16,-14 2-6 15,-1 2-3-15,-5 6-10 16,-4 5-7-16,3 8-2 16,3 3 1-16,7 7-2 15,2 1 2-15,8 4 2 16,6 2 1-16,3-10 4 0,8-2 2 15,7-9 5-15,2-9 1 16,6-7 0-16,2-10-2 16,-1-8-4-16,-4-5-2 15,-8-5 1-15,-8 1 3 16,-11-2 5-16,-5 1-1 16,-14 0 23-16,-9 5 17 15,-9 9 17-15,-4 6 2 16,3 18-30-16,4 5-21 15,11 8-21-15,10 4-2 0,12-4 7 16,10 3 5-16,6-9 7 16,2-3 4-16,-8-12-38 15,1-3-41-15</inkml:trace>
  <inkml:trace contextRef="#ctx0" brushRef="#br0" timeOffset="107325.6317">11662 11718 988 0,'-3'4'431'0,"-8"9"-201"15,-3 11-102-15,-7 18-38 16,-3 7-5-16,2 7-17 16,5-1-11-16,5-11-23 15,3-11-10-15,9-14-9 16,0-14 4-16,8-13-19 16,4-10-12-16,6-18-1 15,5-6-8-15,2-15 16 16,-3-2 7-16,-3-2 4 15,-5 1 0-15,-7 11-1 16,8 7-1-16,-6 19 11 16,-6 7-6-16,3 18-8 15,-5 12 2-15,6 16-11 16,6 15 5-16,-2 12 10 16,4 5-1-16,7 7 2 15,0-5 2-15,7-14 2 0,-1-8-13 16,-9-24-122-16,-2-4-424 15</inkml:trace>
  <inkml:trace contextRef="#ctx0" brushRef="#br0" timeOffset="107476.3997">11629 11901 1168 0,'3'0'479'0,"7"5"-270"15,4-5-112-15,11 1-38 16,7-1 9-16,5-8 84 16</inkml:trace>
  <inkml:trace contextRef="#ctx0" brushRef="#br0" timeOffset="108140.6218">12165 11908 854 0,'-5'-1'426'15,"-6"0"-120"-15,14 0-193 16,8 1-32-16,17 0-40 16,6-3-10-16,23 2-14 15,9-2-6-15,15 3-6 16,9 4-2-16,-7 0 3 15,-8-4 0-15,-7-4-28 16,-15-3-46-16,-16-1-79 16,-8 0-24-16,-28 0-2 0,-8-2 44 15,-11-2 78 1,-2 0 25-16,-1-2 29 0,4 1 12 16,7 0 38-16,3 4 9 15,12 4 20-15,4 2 4 16,10 2-17-16,3 2 3 15,1 4-2-15,-2 6-3 16,-9 12 15-16,-7 3 12 16,-14 8 17-16,-9 1-1 15,-7-2-29-15,-3-6-25 0,6-8-55 16,11-7-92-16</inkml:trace>
  <inkml:trace contextRef="#ctx0" brushRef="#br0" timeOffset="108375.9541">13182 11685 1156 0,'3'4'467'15,"-3"3"-265"-15,-2 15-130 16,6 12-8-16,-3 15 12 15,2 5-4-15,4 1-12 16,-5-1-25-16,2-10-14 0,-2-9-11 16,3-11-114-16,4-10-117 15</inkml:trace>
  <inkml:trace contextRef="#ctx0" brushRef="#br0" timeOffset="108710.2746">13164 11662 920 0,'6'-10'466'16,"7"-5"-106"-16,9 4-236 15,7 1-36-15,2 9-35 16,0 1-13-16,3 7-21 16,0 5-9-16,-6 1-8 15,-6 0 1-15,-12 0-3 16,-6-5-1-16,-10 0 2 15,-4 1 3-15,-4-3 6 16,1-1 0-16,12-1-11 16,6-3-4-16,15 0-6 15,10 2-2-15,10 6 2 16,1 6-2-16,-4 11 1 16,-7 7 1-16,-15 4 8 15,-8 1 5-15,-21-1 13 16,-16-4 4-16,-18-4 4 0,-7-6-2 15,2-10-34 1,12-2-63-16</inkml:trace>
  <inkml:trace contextRef="#ctx0" brushRef="#br0" timeOffset="108891.6626">13801 12059 1382 0,'0'0'592'15,"0"3"-332"-15,0-3-120 16,0 0 341-16</inkml:trace>
  <inkml:trace contextRef="#ctx0" brushRef="#br0" timeOffset="114908.6028">1711 12914 591 0,'0'-5'325'16,"-2"-7"-63"-16,6 2-112 16,7-2-35-16,6 4-30 15,4 6-14-15,-3 8-26 16,2 7-7-16,-4 12-6 16,-4 1-4-16,-3 10-4 15,-5 3-3-15,-5 4-5 16,0-2 0-16,0-5-1 15,1-11 1-15,5-8-1 16,5-8 1-16,11-15-2 16,5-2-1-16,10-12-4 15,3 0-2-15,-1 0-4 16,-4-1 2-16,-11 4 1 16,-9-2 2-16,-3-1 3 0,-4-1 1 15,-6-7 1-15,1 2-2 16,-10-1-2-16,0 2-1 15,1 12 0-15,2 5-2 16,5 13-3-16,0 10 2 16,0 11 5-16,2 11 3 15,0 6 0-15,5 1-1 16,1-2-3-16,3-1 1 16,0-8-68-16,5-2-101 0</inkml:trace>
  <inkml:trace contextRef="#ctx0" brushRef="#br0" timeOffset="115124.3618">2297 13200 844 0,'-5'7'477'16,"-3"4"-12"-16,1 5-301 15,1 9-32-15,8 9-38 16,0 0-21-16,6 2-37 16,0-6-12-16,-4-11-44 15,-2-7-66-15,-2-6-248 16</inkml:trace>
  <inkml:trace contextRef="#ctx0" brushRef="#br0" timeOffset="115489.2491">2254 13185 1009 0,'7'-7'444'16,"6"-6"-229"-16,-1-2-61 0,9 5-71 16,1 3-31-16,5 7-32 15,-1 0-9-15,-9 6-8 16,-7 0 1-16,-13 3 3 15,-4 3 1-15,-12-2 5 16,-2 3-1-16,2-5-3 16,1-2-6-16,18-6-14 15,6-3-5-15,15 2-4 16,8 1 1-16,4 7 8 16,2 2 0-16,-2 7 5 15,-8 2 0-15,-14 5 8 16,-8 1 4-16,-15 3 10 15,-9-3 2-15,-13-7 4 16,-5-5-2-16,-4-9-50 16,8-1-64-16</inkml:trace>
  <inkml:trace contextRef="#ctx0" brushRef="#br0" timeOffset="115905.986">2320 12692 825 0,'2'-9'431'15,"3"-6"-122"-15,11-4-131 16,7 4-39-16,10 6-58 16,2 2-23-16,-2 9-35 15,-4 4-8-15,-16 7-9 16,-7 5 0-16,-13 8 5 15,-8 3 2-15,-5 1 1 16,-2-2-3-16,5-5-9 16,11-4-3-16,18-5-2 15,14-5-1-15,14-5 2 0,2 0 40 16,1-2-94-16,-4 1-52 16</inkml:trace>
  <inkml:trace contextRef="#ctx0" brushRef="#br0" timeOffset="116204.043">2856 13024 1110 0,'1'0'464'0,"10"3"-247"16,14 0-78-16,18 1-57 16,7-3-8-16,15 1-30 15,-4-1-12-15,-3 1-19 16,-7 0-31-16,-18-6-114 15,-9 0-93-15</inkml:trace>
  <inkml:trace contextRef="#ctx0" brushRef="#br0" timeOffset="116366.908">2987 13136 974 0,'11'2'430'0,"12"0"-213"15,11 0-54 1,13-2-59-16,4-3-37 0,2 1-38 16,-3 0 23-16</inkml:trace>
  <inkml:trace contextRef="#ctx0" brushRef="#br0" timeOffset="116990.8426">3589 12935 570 0,'5'-11'327'0,"2"-11"-61"16,9 9-101-16,0 2-15 0,4 11-61 16,0 5-21-16,1 13-16 15,-4 8-4-15,-7 4 12 16,-7 4-4-16,-5 5-13 16,-5-6-8-16,1 3-20 15,4-6-3-15,5-11-4 16,5-2 1-16,5-17 9 15,8-2 1-15,5-16 5 16,4-5-2-16,9-7-6 16,-3-5-1-16,-4-2-3 15,-7 2 0-15,-8 4-1 16,-5 4-1-16,-12 10-4 16,0 6-6-16,-10 10-5 15,-2 4-5-15,-2 9-1 16,2 6 1-16,4 8 4 15,2 8 3-15,9 6 7 0,2 4 8 16,7-1 3-16,4-1 16 16,-1-7-116-16,7-4-177 15</inkml:trace>
  <inkml:trace contextRef="#ctx0" brushRef="#br0" timeOffset="117321.5686">4159 13199 1181 0,'-7'8'472'0,"-10"11"-313"15,-4 3-52-15,6 8-49 16,0-3-19-16,4-1-21 16,6-3-3-16,2-15-9 15,3-1 5-15,4-13 0 16,2-9-2-16,4-7-3 15,5-8-6-15,2-3-1 16,3 0-2-16,1 2 3 16,-4 5 0-16,-3 10 1 15,-6 3-4-15,-5 13 2 16,-2 3 2-16,1 11 6 16,1 8 7-16,3 7 2 15,1 1-2-15,7 8-6 16,-2-4-2-16,4-1-21 0,0-3-66 15</inkml:trace>
  <inkml:trace contextRef="#ctx0" brushRef="#br0" timeOffset="117470.7872">4166 13278 1030 0,'9'1'402'15,"8"-2"-236"-15,12-1-154 16,4 0-7-16</inkml:trace>
  <inkml:trace contextRef="#ctx0" brushRef="#br0" timeOffset="117821.5119">4292 12667 1180 0,'9'-7'453'0,"11"-7"-324"0,10 5-31 16,15 9-33-16,-4 0-21 15,-7 5-28-15,-8 3-6 16,-22 4 0-16,1 5 4 16,-21 5 8-16,-6 1 3 15,-12 1-4-15,1-1-4 16,10-4-13-16,10-3-9 16,20-3-4-16,6-5-1 15,17-4 5-15,9 4 27 0,4-3-70 16,3 1-41-16,2 2-146 15</inkml:trace>
  <inkml:trace contextRef="#ctx0" brushRef="#br0" timeOffset="118048.9977">4712 13100 1190 0,'-5'0'500'15,"17"2"-275"-15,17 3-131 16,9 1-11-16,20-2-35 0,-12 0-14 16,1 2-15-16,-7-3-8 15,-1-2-80-15</inkml:trace>
  <inkml:trace contextRef="#ctx0" brushRef="#br0" timeOffset="118739.0268">5384 12967 954 0,'-9'-17'403'0,"-7"-23"-210"15,11-7-60-15,16-1-61 16,12 4-17-16,12 15-9 16,3 5-4-16,7 20-4 15,2 10-6-15,-5 24-26 16,-3 12 5-16,-22 19 19 15,-16 10 8-15,-24-3 5 16,-12-7-2-16,-8-10-12 16,3-13-4-16,8-11-21 15,6-6-19-15,11-16-40 16,0-5-6-16,13-11 5 16,2-7 14-16,12-3 28 15,5-2 0-15,4 10 3 16,4 8 1-16,2 7 4 15,-1 9 1-15,-1 8 4 16,-3 2 1-16,-2 2-21 16,3-3-104-16</inkml:trace>
  <inkml:trace contextRef="#ctx0" brushRef="#br0" timeOffset="119254.5241">5989 13140 643 0,'3'-7'402'15,"-1"-2"-33"-15,2-5-162 16,-6-5-43-16,-2 0-61 15,-2 0-23-15,-4-2-35 16,-3 4-7-16,-2 4-27 16,-6 4-11-16,-3 11-17 15,0 7-6-15,0 9-9 16,10 4-1-16,13 3 5 16,4 3 3-16,12 0 13 15,8 1 6-15,0-9 7 16,1-4 3-16,-2-14 1 15,-1-3-1-15,-1-9 0 16,-5-3-1-16,0-4 1 0,-10 2 2 16,-1 3 0-16,-2 3 1 15,-3 9-8-15,0 0-1 16,-3 13-2-16,6 5 0 16,3 16 5-16,1 5 2 15,-4 15 19-15,0 8 28 16,-15 3 43-16,-8 3 11 15,-7-12-5-15,-3-4-21 0,6-15-33 16,-3-10 0-16,3-19-26 16,-3-13-36-16,3-20-60 15,4-15-48-15,14-14-122 16</inkml:trace>
  <inkml:trace contextRef="#ctx0" brushRef="#br0" timeOffset="119988.4751">6532 12735 933 0,'0'-4'444'0,"-1"1"-196"16,-6 4-75-16,6-1-87 16,-9 21-33-16,-22 56-21 15,15-21 0-15,-2 5-14 16,2-4-5-16,4-13-3 15,4-10 1-15,5-18 1 16,-2-6 3-16,9-10 1 16,-3-7-1-16,8-11-3 15,3-6-3-15,-4-15-2 16,7-2-1-16,-8-11 1 16,2 1-2-16,3 6-2 15,-2 3 0-15,-6 15-2 16,-2 8-1-16,-3 14-10 0,-2 5-5 15,3 8-10-15,1 4-1 16,7 14-1-16,5 5 2 16,14 15 5-16,6 6 2 15,7 2 8-15,3-1 5 16,0-10 8-16,-3-6 3 16,-11-12 3-16,-11-7 5 15,-18-3 6-15,-13-7 0 16,-23-4-7-16,-9-3-6 0,-15-4-7 15,-2-2-7-15,13-3-21 16,5 0-27-16,16 1-118 16,11 1-156-16</inkml:trace>
  <inkml:trace contextRef="#ctx0" brushRef="#br0" timeOffset="120471.0471">6836 12977 935 0,'-1'2'404'0,"-3"3"-174"15,1 6-150-15,1 4-10 16,5 4 12-16,4 2 2 15,7-2-17-15,3-3-11 16,2-4-19-16,6-11-6 16,3-4-1-16,0-10 1 15,1-8-8-15,-7-5-2 16,-7-3-9-16,-5-1-3 16,-9-2-3-16,-1 5-2 15,-4 8-5-15,-1 9-10 0,1 16-11 16,-1 9-7-16,1 17-1 15,4 11 3-15,5 15 10 16,3 6 4-16,6 8 8 16,1 5 3-16,-6 3 20 15,-5 0 15-15,-14-11 9 16,-8-3 2-16,-12-19-7 16,-2-8-9-16,-3-16 7 15,1-14 6-15,2-18-6 16,5-9-7-16,7-17-21 15,7-2-8-15,13-11-53 16,9-2-39-16,8 1-307 16</inkml:trace>
  <inkml:trace contextRef="#ctx0" brushRef="#br0" timeOffset="120944.0357">7823 12918 1162 0,'3'0'443'0,"7"0"-333"0,9-2-59 16,25 0-54-16,8-1-2 16,22 4 2-16,6 3 3 15,3 0 4-15,-3 4 32 16,-18-4-155-16,-15-1-219 15</inkml:trace>
  <inkml:trace contextRef="#ctx0" brushRef="#br0" timeOffset="121163.5788">7931 13047 647 0,'1'-2'350'16,"3"-3"-34"-16,13 4-195 16,13-1-33-16,15 0-4 15,10 1-4-15,11 1-32 16,-2 4-15-16,-1 0-12 16,-11-4-2-16,-14-4-138 15</inkml:trace>
  <inkml:trace contextRef="#ctx0" brushRef="#br0" timeOffset="121353.0815">8325 12827 1010 0,'8'3'398'0,"11"11"-270"0,3 6-3 15,4 9-21-15,2 1-9 16,-3-1-25-16,-3 0-17 15,-15-4-24-15,-7-4-11 16,-15-2-107-16,-10-5-113 16</inkml:trace>
  <inkml:trace contextRef="#ctx0" brushRef="#br0" timeOffset="121581.2086">7915 12799 1011 0,'-14'6'459'0,"-23"10"-189"16,-3 9-111-16,1 13-72 16,3 6-22-16,21 5-30 15,15-2-3-15,25-9-6 16,10-3 1-16,12-12-2 15,9-1-7-15,6-11-51 16</inkml:trace>
  <inkml:trace contextRef="#ctx0" brushRef="#br0" timeOffset="122322.9721">9218 12792 658 0,'10'-6'338'15,"11"-2"-75"-15,-5 11-74 16,-4 16-59-16,-3 7-12 0,-9 12-35 16,0 3-23-16,-3 2-30 15,3-2-11-15,8-8-8 16,6-9 1-16,6-13 4 16,5-6 3-16,6-10 5 15,3-7 1-15,-4-13-1 16,-2-4-3-16,-3-7-10 15,-7-1-3-15,-3-1-5 16,-3 2 0-16,-9 5 1 16,-2 7-2-16,-4 16-10 15,-4 8-1-15,-2 18 1 16,2 10 4-16,2 12 10 16,4 10 0-16,6-1 2 15,3-1-3-15,3-7 1 16,0-10-12-16,2-8-127 15,0-3-140-15</inkml:trace>
  <inkml:trace contextRef="#ctx0" brushRef="#br0" timeOffset="122558.5087">9701 13054 1158 0,'-3'8'451'0,"0"9"-309"15,0 6-20-15,7 11-43 16,-1 3-18-16,3 2-30 16,-1-3-7-16,-1-9-63 15,2-5-83-15</inkml:trace>
  <inkml:trace contextRef="#ctx0" brushRef="#br0" timeOffset="122863.1531">9731 13079 676 0,'9'-5'406'15,"10"-5"8"-15,3 8-282 16,0 2-38-16,-5 3-44 0,-4 2-16 15,-11 0-18-15,-2 4-1 16,-4 4-4-16,-9 0 1 16,-3-1 2-16,-2-3-4 15,-1-8-31-15,8-2-24 16,8-5-18-16,7 3-2 16,15 1 20-16,7 4 17 15,11 8 10-15,1 5 2 16,0 6 9-16,-7 1 16 0,-15 2 17 15,-10 2 9 1,-20-1 12-16,-8 3-12 0,-11-5-7 16,-5-8-39-16</inkml:trace>
  <inkml:trace contextRef="#ctx0" brushRef="#br0" timeOffset="123217.5676">9850 12537 876 0,'7'-3'419'0,"5"-6"-155"16,4 9-142-16,2 2-36 16,2 8-32-16,-4 5-10 15,-13 3-10-15,-5 2-6 16,-10 2-9-16,-3 1-3 16,5-1-8-16,4-4-3 15,10-6-3-15,10-2 1 0,13-8 1 16,7 0 0-16,9 0-1 15,3 2 17 1,0 2-86-16,-2 2-78 0</inkml:trace>
  <inkml:trace contextRef="#ctx0" brushRef="#br0" timeOffset="123469.0225">10337 12884 1297 0,'9'0'463'0,"14"-1"-392"0,5-2-23 15,12 3-13-15,3-4-10 16,1 2-16-16,-3 1-4 15,-5 0-110-15,-6 0-96 16</inkml:trace>
  <inkml:trace contextRef="#ctx0" brushRef="#br0" timeOffset="123633.2413">10405 13004 867 0,'7'5'456'15,"3"1"-123"-15,16 2-155 16,1-7-44-16,14-1-58 0,4 0-16 16,-2-2-31-1,2-6-28-15</inkml:trace>
  <inkml:trace contextRef="#ctx0" brushRef="#br0" timeOffset="124259.3989">11007 12893 533 0,'7'-13'265'0,"15"-13"-36"15,4 1-59-15,10 6-19 16,0 6-13-16,-10 13-38 16,-5 10-13-16,-11 17-8 15,-3 10-3-15,-10 4-18 16,0 9-16-16,2-9-16 15,1-6-4-15,11-12 4 16,2-8 4-16,8-14 7 16,1-4 0-16,6-12-3 15,-1-9-3-15,-1-5-4 0,-9-10 0 16,-4-2-6-16,-7-4-4 16,-3 2-7-16,2 9-4 15,-4 10-6-15,0 9-9 16,-3 15-22-16,-1 10-4 15,2 27-3-15,-1 9 11 16,5 21 25-16,2 0 3 16,5-6 10-16,3-5 17 15,5-18-115-15,3-5-90 16</inkml:trace>
  <inkml:trace contextRef="#ctx0" brushRef="#br0" timeOffset="124592.9511">11665 13110 749 0,'-6'10'376'0,"-10"15"-74"16,-2 0-95-16,-1 2-58 16,1-2-28-16,6-9-63 15,4-4-22-15,8-13-13 16,5-7-4-16,9-13-4 15,2-6-2-15,8-5-8 16,-4-7 0-16,-3 2-2 16,-3 2 0-16,-6 10-3 15,1 8 11-15,-6 13 9 0,7 7 6 16,-6 10 12-16,2 7-14 16,2 8-4-16,-4 6-6 15,3 7-8-15,1 1-1 16,-3 0 1-16,2-3 2 15,0-9-35-15,-2-3-49 16,-1-11-188-16</inkml:trace>
  <inkml:trace contextRef="#ctx0" brushRef="#br0" timeOffset="124752.4731">11635 13189 1316 0,'13'4'512'0,"14"6"-378"16,0 0-23-16,5-2-60 15,-5-1 5-15,3-1-132 16</inkml:trace>
  <inkml:trace contextRef="#ctx0" brushRef="#br0" timeOffset="125901.9507">11760 12587 564 0,'4'-8'279'16,"0"-7"-83"-16,15-1-72 15,7-1-5-15,8 6-33 16,5 5-21-16,-2 13-38 16,-1 8-9-16,-13 7 25 15,-10 5 9-15,-16-1 10 16,-14 2-7-16,-14 1-24 15,-1-4-7-15,2-9-3 16,9-4 1-16,12-12-13 16,9-3-3-16,15-3-11 15,9-1 1-15,15 3 11 16,4 2 2-16,5 5 6 16,2 3 41-16,-4 3-464 15</inkml:trace>
  <inkml:trace contextRef="#ctx0" brushRef="#br0" timeOffset="126297.8489">12186 13002 1083 0,'-1'-2'459'0,"7"-1"-237"16,5 3-75-16,23 5-65 0,8 1-11 16,21 1-28-16,8-3-14 15,4-4-18-15</inkml:trace>
  <inkml:trace contextRef="#ctx0" brushRef="#br0" timeOffset="126960.5066">12983 13004 724 0,'-19'-5'333'16,"-21"-18"-119"-16,7-10-10 16,12-14-49-16,12-8-10 15,20-2-56-15,10 2-21 0,20 13-12 16,3 9-6-16,12 25-16 16,-1 10-4-16,-3 28-21 15,-8 14-6-15,-23 14 10 16,-7 5 4-16,-24 3 5 15,-7-5 2 1,-18-11-3-16,-8-7-16 0,1-16-64 16,1-4-30-16,7-11-39 15,4-9 1-15,8-7 49 16,6-7 19-16,11-5 29 16,9 3 8-16,14 0-4 15,5 3 4-15,8 10 0 16,4 2 2-16,2 13 10 15,0 0 5-15,-6-3-233 16</inkml:trace>
  <inkml:trace contextRef="#ctx0" brushRef="#br0" timeOffset="127440.6195">13468 13099 462 0,'8'-7'326'0,"1"-2"21"16,4-4-149-16,-3-2-19 16,-4-1-41-16,-1-4-12 15,-6 0-23-15,-5-1-19 0,-10 4-30 16,-4 4-17-16,-5 8-35 16,-5 5-8-16,2 14-13 15,4 0-1-15,6 11-7 16,6-1 2-16,14 0 7 15,8 2 3-15,10-11 14 16,6-2 3-16,2-11 5 16,1-3 1-16,-2-3 4 15,-3 0 0-15,-8-5 0 16,-1 2 0-16,-7-4-1 16,-1 2-3-16,-1 6-12 15,-3 3-6-15,1 9-7 16,0 5-1-16,5 19 6 15,1 9 4-15,-4 15 3 16,-9 9 1-16,-10 4 29 16,-11-3 8-16,-11-8 12 0,-2-9 5 15,-5-22-10-15,0-6 4 16,7-22-1-16,0-6 0 16,11-19-17-16,8-7-13 15,10-18-44-15,6-6-37 16,17-1-173-16</inkml:trace>
  <inkml:trace contextRef="#ctx0" brushRef="#br0" timeOffset="127926.9726">14216 12438 732 0,'-23'11'360'0,"-9"8"-120"16,-21 25-108-16,-5 14-20 0,5 26-36 16,7 16-20-16,30 21-27 15,16 4-7-15,35-8-7 16,17-9 1-16,12-25 8 16,5-12 14-16,5-25-87 15,-5-16-186-15</inkml:trace>
  <inkml:trace contextRef="#ctx0" brushRef="#br0" timeOffset="129828.363">14314 12789 471 0,'0'-4'347'0,"0"1"29"15,-3 4-93-15,2-1-116 16,-2 9-43-16,-1 21-49 15,-1 44-21-15,17-36-34 16,3-6-5-16,15-12 1 16,5-6 3-16,10-18 7 15,4-4 0-15,-5-16-3 16,-5-6-1-16,-16-7-3 16,-12-2-2-16,-9 3-6 15,-6 5-5-15,1 13-9 16,-4 3-10-16,-2 15-11 15,-1 7-3-15,1 14-1 16,8 11 5-16,7 15 6 16,5 6 1-16,6 10 5 15,4 2 3-15,-7-6 7 16,-8-5 2-16,-11-8 12 0,-16-8 6 16,-12-11 12-16,-2-9-1 15,-4-18-16-15,5-10-16 16,6-19-34-16,5-2-38 15,13-4-140-15</inkml:trace>
  <inkml:trace contextRef="#ctx0" brushRef="#br0" timeOffset="130110.4463">14727 13098 1142 0,'-1'2'458'0,"-4"6"-283"16,4 8-55-16,1 12-47 15,2 5-6-15,3 5-21 16,0 0-12-16,-1-5-44 0,1-4-63 16</inkml:trace>
  <inkml:trace contextRef="#ctx0" brushRef="#br0" timeOffset="130402.4589">14732 13109 591 0,'10'-8'336'16,"13"-4"-24"-16,0-1-159 0,0 6-79 16,-1 6-19-16,-7 3-23 15,-3 2-5-15,-12 9 3 16,-5-1 1-16,-11 2-2 16,0 4-5-16,3-9-14 15,8 1-5-15,16-8-5 16,8-2 0-16,16 5-4 15,4 1-3-15,5 11 0 16,-5 3 3-16,-13 7 28 16,-16 2 14-16,-30 4 11 15,-18 1 0-15,-19-4-16 16,-4-11-52-16,5-17-157 16</inkml:trace>
  <inkml:trace contextRef="#ctx0" brushRef="#br0" timeOffset="130639.6352">15042 13026 954 0,'6'1'407'0,"9"-5"-167"16,5 3-112-16,20 2-34 16,4-1-18-16,13 4-45 15,-2 0-24-15,-7 2-70 16</inkml:trace>
  <inkml:trace contextRef="#ctx0" brushRef="#br0" timeOffset="131100.0231">15510 12702 843 0,'3'6'386'0,"3"11"-133"0,1 8-74 15,-1 14-28-15,1 3-29 16,-3 5-52-16,6-2-20 16,5-12-23-16,3-4 1 15,6-18 4-15,5-8 2 16,3-16 0-16,-2-11-3 16,5-12-9-16,-7-7-7 15,-7-2-10-15,-3 2-6 16,-8 4-7-16,-4 6 0 15,-4 13-10-15,-1 11-12 0,-1 16-8 16,0 9-1-16,1 19 5 16,3 9 12-16,2 20 9 15,3 8 1-15,0 3 5 16,0-2 6-16,-5-3 1 16,-6-5 3-16,-15-1 6 15,-5-4 2-15,-9-13 8 16,-3-10 1-16,1-27-9 15,7-11-28-15,12-28-102 16,13-12-96-16</inkml:trace>
  <inkml:trace contextRef="#ctx0" brushRef="#br0" timeOffset="131453.1087">16031 13161 932 0,'-2'-1'443'0,"-1"2"-168"15,-2 7-126-15,-2 5-33 16,0 10-37-16,-2 0-17 16,2 0-33-16,0 0-10 15,0-12-7-15,2-6 5 0,7-7 1 16,4-10-3-16,8-7-1 15,1-7-5-15,-1-5-5 16,-3-1 0-16,3 2-1 16,-5 6-2-16,1 8-2 15,-2 4-4-15,-4 11-10 16,3 3-1-16,-2 11 1 16,1 3 2-16,2 11 9 15,0 0 3-15,5 4-1 16,4 3 2-16,-2-9-66 15,3 2-80-15</inkml:trace>
  <inkml:trace contextRef="#ctx0" brushRef="#br0" timeOffset="131606.2095">16071 13251 1044 0,'11'-1'439'15,"9"-4"-234"-15,6 2-121 16,6 1-47-16,3-1 23 16,-3 3 34-16</inkml:trace>
  <inkml:trace contextRef="#ctx0" brushRef="#br0" timeOffset="131873.347">16402 12374 1070 0,'23'24'427'0,"23"38"-223"15,7 21-14-15,-6 31 35 16,-9 18-24-16,-22 10-76 16,-16 3-39-16,-23-3-61 15,-11-16-26-15,-10-17-131 16</inkml:trace>
  <inkml:trace contextRef="#ctx0" brushRef="#br0" timeOffset="139232.4634">17135 12829 821 0,'0'0'300'0,"7"1"-207"15,14-2-21-15,26-6-27 16,14-1-3-16,26-1-42 15,5 2-5-15,0 5 5 16,-6 4 3-16,-19 10-9 16,-12-2-39-16,-23 4-164 15</inkml:trace>
  <inkml:trace contextRef="#ctx0" brushRef="#br0" timeOffset="139452.3798">17271 12927 288 0,'-2'1'222'15,"3"4"19"-15,12-2-38 16,20 2-56-16,14 2-17 16,15-3-11-16,4 2-4 15,2-2-34-15,-3-1-18 0,-9-6-24 16,-7-4-19-16,-11-6-216 15</inkml:trace>
  <inkml:trace contextRef="#ctx0" brushRef="#br0" timeOffset="139629.9292">17735 12721 698 0,'11'7'328'16,"9"8"-130"-16,5 8-60 15,2 3-5-15,-2 7-23 16,-2 1-21-16,-15 0-33 16,-8-2-10-16,-21-3-18 15,-9-4-40-15,-9-10-150 16</inkml:trace>
  <inkml:trace contextRef="#ctx0" brushRef="#br0" timeOffset="139913.327">17218 12720 710 0,'-23'2'408'16,"-11"5"-56"-16,2 8-176 16,5 8-29-16,18 16-52 15,4 5-24-15,21 11-27 16,10-2-15-16,16-8-22 16,9-6-46-16</inkml:trace>
  <inkml:trace contextRef="#ctx0" brushRef="#br0" timeOffset="140886.7209">1641 14168 715 0,'-7'0'342'0,"-5"1"-122"16,8 3-89-16,12 1-44 15,17 0-9-15,26-1-19 16,14-3-14-16,22-1-27 16,1-2-10-16,-5-1-1 15,-5 1 4-15,-14 2-57 16,-9-1-89-16</inkml:trace>
  <inkml:trace contextRef="#ctx0" brushRef="#br0" timeOffset="141125.2268">1768 14291 1369 0,'19'0'48'0,"16"0"31"15,-3 0-7-15,41 2-42 0,1 5-9 16,-3 1-1-16,-8 0 0 16,-10-4-36-16,-6-4-102 15</inkml:trace>
  <inkml:trace contextRef="#ctx0" brushRef="#br0" timeOffset="141285.6379">2200 14085 946 0,'8'1'355'0,"15"6"-246"16,5 8-9-16,-2 4 18 15,2 7-15-15,-10 2-34 16,-5 4-14-16,-16-1-20 16,-11 1-13-16,-12-2-146 15</inkml:trace>
  <inkml:trace contextRef="#ctx0" brushRef="#br0" timeOffset="141573.7864">1632 14140 794 0,'-18'7'365'16,"-10"14"-136"-16,1 1-61 16,17 7-47-16,7 5-36 15,16 3-58-15,12 1-8 16,12-4-6-16,9-4 11 0</inkml:trace>
  <inkml:trace contextRef="#ctx0" brushRef="#br0" timeOffset="144894.0143">23536 5656 1056 0,'-29'3'399'0,"-44"19"-288"15,-14 14-66-15,-16 46-29 16,-7 23-15-16,6 33-13 16,16 28 8-16,31 0 4 15,28 0 1-15,46-11 3 16,21-26-5-16,58-31 11 16,28-26 13-16,38-52 21 15,26-28 24-15,19-62 55 16,0-27 15-16,-3-25-8 15,-24-18-17-15,-49-3-54 16,-40 4-14-16,-87 6-11 16,-39 12-9-16,-79 22-23 15,-28 15-14-15,-26 21-92 16,-12 16-85-16</inkml:trace>
  <inkml:trace contextRef="#ctx0" brushRef="#br0" timeOffset="145593.4128">22766 5043 721 0,'9'0'278'0,"20"15"-161"16,3 11-62-16,5 26 14 15,9 16 15-15,7 13-9 16,4 6-9-16,2-8-20 15,-3-10-9-15,-11-16-42 16,-10-14-41-16</inkml:trace>
  <inkml:trace contextRef="#ctx0" brushRef="#br0" timeOffset="145976.3798">22931 5563 704 0,'0'-4'385'0,"7"4"-37"16,0 6-206-16,13 4-85 15,9 10 5-15,8 2-4 16,1-4-3-16,-2-2-18 16,-3-5-1-16,-6-11 12 15,-3-4 9-15,-2-13 17 16,-1-8 5-16,4-10-7 15,-1 0-10-15,-1-1-22 16,-4-1 12-16,-11 9-147 16,-2 0 119-16</inkml:trace>
  <inkml:trace contextRef="#ctx0" brushRef="#br0" timeOffset="146642.5306">21630 4531 888 0,'-3'1'336'0,"-3"7"-249"15,0 7-48-15,4 9-22 16,3 2 0-16,9-6 5 15,5 0 4-15,9-11 5 0,3-8 7 16,5-10 11-16,-1-8 3 16,-8-9 29-1,-7-2 2-15,-8-1-3 0,-8-7-2 16,-9-5-34-16,-9-2-10 16,-9-7-13-16,-4 6-7 15,-2 10-14-15,2 9-6 16,1 18-16-16,-1 4-3 15,3 14-3-15,5 4 0 16,10 5 4-16,8 2 0 0,14 3-2 16,10-1 3-16,17-2 6 15,8-3-20-15,14-5-107 16,3-2-128-16</inkml:trace>
  <inkml:trace contextRef="#ctx0" brushRef="#br0" timeOffset="147006.7201">22019 4411 545 0,'-10'-4'311'16,"-9"-4"-61"-16,3 8-129 16,1 3-33-16,1 5-65 15,7 3-18-15,3 1-16 16,1 0-3-16,14 0 6 15,0-4 4-15,4-3 5 16,3 3 2-16,-9-6 5 0,-1 3 4 16,-2-4 9-16,-9-1 1 15,-5 4-5-15,-3 1-2 16,-7 7-9-16,-1-3-3 16,2-1-4-16,-1 1-3 15,8 3-3-15,10 3 6 16,4 0 7-16,10 3 3 15,7-5 1-15,-3-4-3 0,7 0 0 16,-1-3 3-16,0-8-2 16,5 2-66-16</inkml:trace>
  <inkml:trace contextRef="#ctx0" brushRef="#br0" timeOffset="147407.4676">22126 4469 424 0,'0'-4'242'0,"4"-2"-15"16,5 3-73-16,9-4-66 15,7 5-13-15,3-5-37 16,1 1-14-16,-9 2-16 16,-4-1-1-16,-9 6 10 15,-7 1 6-15,-7 6 6 16,-8 3 0-16,-7 2-2 15,-2 1 1-15,-2 7-2 0,6 0-5 16,9 3-5-16,7 5-6 16,12-3 0-16,7-3 3 15,4-5 6-15,6-7 2 16,1-11 4-16,-1-3 3 16,5-11 2-16,-4-2-3 15,-4-6-5-15,1 1-4 16,-9-4-2-16,-3-3 0 15,-7 0-3-15,-2 7-1 16,1 8-11-16,-7 8-8 0,4 13-10 16,2 7-1-16,-2 6 4 15,6 4 5-15,-3 0 9 16,1-3 0-16,1-2-14 16,1-1-68-16</inkml:trace>
  <inkml:trace contextRef="#ctx0" brushRef="#br0" timeOffset="147580.7002">22537 4471 1082 0,'1'7'401'0,"2"4"-306"0,2 5-50 15,4 6-13-15,-3-3-14 16,1 5-8-16,0-1-3 15,-4-3-184-15</inkml:trace>
  <inkml:trace contextRef="#ctx0" brushRef="#br0" timeOffset="148074.4134">22688 4479 716 0,'-4'-2'362'0,"-3"-3"-130"0,-4 8-88 15,-7 0-28-15,1 5-49 16,1 2-12-16,7 1-42 16,6 0-12-16,7 4-9 15,4-5 4-15,6 2 10 16,3-4 5-16,3-1 3 16,-1 1-1-16,0-5 3 15,-4-1 2-15,-4-7-17 16,-3-2-13-16,-2-6-34 15,1 5-11-15,-2-3 14 16,2-3 11-16,-2 2 23 16,0-3 3-16,8 12 13 15,-2 4 15-15,0 7 27 16,0 8 10-16,-3 4 3 16,-1-3-7-16,-3-2-13 15,-1-4-3-15,0-8-6 16,0-2 1-16,-1-2-1 0,-2 0-1 15,0 0-10-15,0 0-8 16,9-17-12-16,36-24-3 16,-32 30-6-16,0 3-4 15,-1 9-4-15,-3 5 4 16,-5 12 9-16,-2 2 4 16,3 7 8-16,-3-4-2 15,3-3 2-15,1 2-7 0,-4-11-77 16,2 2-92-16</inkml:trace>
  <inkml:trace contextRef="#ctx0" brushRef="#br0" timeOffset="148200.3435">22917 4345 993 0,'0'-7'465'0,"4"-8"-180"15,-3 7-98-15,3 9-97 16,2 5-46-16,1 9-54 15,0 2-39-15,4 6-419 16</inkml:trace>
  <inkml:trace contextRef="#ctx0" brushRef="#br0" timeOffset="148657.4606">23400 4430 1072 0,'-8'-4'462'0,"-9"-2"-254"16,-3-1-71-16,-2 7-84 15,3 8-34-15,0 8-44 16,9 6-8-16,10 7-1 15,0-2 2-15,13-2 13 16,0-3 12-16,8-8 23 16,3-4 7-16,1-6 11 15,-2-4-1-15,-8-5-6 16,4-4-1-16,-5-4 0 16,-2 3-4-16,-6-2-3 15,-6 4-5-15,-5 5-17 16,-5-3-8-16,1 13-18 15,0 3-3-15,1 7 15 16,6 12 10-16,-5 2 19 16,1 4 8-16,8 3-2 15,-1-6-4-15,10 1-4 16,0-3 0-16,4-12-7 0,-2 0-44 16,2-8-163-16</inkml:trace>
  <inkml:trace contextRef="#ctx0" brushRef="#br0" timeOffset="148989.3397">23695 4463 853 0,'-7'-4'423'0,"-8"-1"-138"15,-1 1-102-15,-2 4-105 16,2 4-33-16,8 7-49 16,2 3-9-16,8 4-10 15,8 7 1-15,9-5 9 16,1 1 3-16,6-7 26 16,-2-5 9-16,0-5 18 15,-4-4 9-15,-7-3 3 16,-8-8 3-16,-9-8-7 15,-7 2-8-15,-10 2-24 16,-5-1-9-16,1 4-69 16,4 1-74-16</inkml:trace>
  <inkml:trace contextRef="#ctx0" brushRef="#br0" timeOffset="149355.3469">23869 4565 589 0,'3'2'336'0,"4"-1"-22"16,3 2-83-16,0-2-52 16,6-1-25-16,5 3-46 15,-4-5-22-15,2-4-34 16,-5-5-8-16,-3 0-10 15,-4-4-4-15,-7 0-6 16,-3 1-3-16,-11-5-11 16,1 8-8-16,-6 2-9 15,2 6-9-15,1 6-9 16,1 5-3-16,6 9-1 16,2 1 3-16,7 8 8 15,-4-1 6-15,4 3 11 16,0 2 2-16,2 4 7 15,7 3-1-15,0-4 0 0,3-2 2 16,5-7-21-16,-3-6-68 16</inkml:trace>
  <inkml:trace contextRef="#ctx0" brushRef="#br0" timeOffset="149758.3364">24351 4454 712 0,'-4'5'362'15,"0"7"-108"-15,-6 2-94 16,3 3-13-16,-10-3-36 16,-4-3-19-16,-5-3-32 15,-6-4-17-15,2-8-13 16,-1-5-3-16,5-5-10 16,4-4-6-16,8 3-15 15,3-1-9-15,15 2-18 16,5 8-7-16,8 0-5 15,6 6 2-15,3 8 8 0,-2 3 6 16,-1 12 12 0,-2-1 14-16,-4 5 8 0,-2-3 8 15,-1-5-23-15,-1-2-88 16</inkml:trace>
  <inkml:trace contextRef="#ctx0" brushRef="#br0" timeOffset="149927.8166">24227 4153 1326 0,'0'0'532'0,"2"4"-344"16,6 7-86-16,2 15-74 15,-1 1-12-15,-1 12 462 16</inkml:trace>
  <inkml:trace contextRef="#ctx0" brushRef="#br0" timeOffset="152432.0741">2805 14158 470 0,'6'-9'237'0,"4"-7"-58"16,11-2-28-16,6-1 6 16,4 10-18-16,0 5-24 15,-3 13-35-15,-2 11-17 16,-6 14-9-16,-4 5-3 15,-9 7-19-15,-7-1-3 16,-5-4-9-16,1-5-5 0,4-10-4 16,3-9-2-16,3-16 1 15,3-1 2-15,8-14 2 16,3-5 1-16,3-7-1 16,3-5-1-16,-5-7-3 15,1 3-2-15,-3 0-2 16,-4 2 0-16,-5 5 0 15,-2 2 3-15,-7 12-3 16,-3 3-2-16,-6 12-6 16,0 4-1-16,1 15-1 15,2 8 3-15,6 11 4 16,4 5 0-16,5 1 0 16,4 5 0-16,2-5 1 15,-2-4 1-15,1-12-24 16,0-6-104-16</inkml:trace>
  <inkml:trace contextRef="#ctx0" brushRef="#br0" timeOffset="152629.6049">3379 14343 1001 0,'-1'1'435'0,"-2"7"-215"16,3 5-64-16,6 10-69 15,-3 3-10-15,4 5-33 16,1 2-9-16,-5-9-14 16,2-1-8-16,0-8-68 15,-5-7-78-15</inkml:trace>
  <inkml:trace contextRef="#ctx0" brushRef="#br0" timeOffset="152977.0965">3457 14329 867 0,'1'-6'406'0,"7"-4"-176"16,3 3-79-16,6 3-87 15,3 6-27-15,0 3-26 16,-3 2-6-16,-6 5-1 0,-8 1 2 15,-6 2 5-15,-4 2 1 16,-4 0-24-16,1-2-13 16,3-8-23-16,0-5-10 15,6-4 11-15,1-1 7 16,0 1 8-16,0 1 4 16,21 6 21-16,33 12 5 15,-31 4 17-15,-1 1 11 16,-15-3 3-16,-4 6 5 15,-16-5 4-15,-3-1 1 0,-10-9-1 16,-1-4-41-16,4-8-365 16</inkml:trace>
  <inkml:trace contextRef="#ctx0" brushRef="#br0" timeOffset="153393.7389">3570 13925 1010 0,'3'-4'432'16,"6"-6"-225"-16,6 1-47 15,11 0-54-15,6 5-27 16,3 7-38-16,-3 3-17 16,-10 8-7-16,-12 2 1 15,-17 1 0-15,-7 6 0 0,-11 5-2 16,-2-2-4-16,6-4-7 15,7-4-3-15,14-10-5 16,8-5-3-16,18-1 1 16,7-2-1-16,13 4 5 15,7 0-31-15,1 6-95 16,-3 3-84-16</inkml:trace>
  <inkml:trace contextRef="#ctx0" brushRef="#br0" timeOffset="153637.6898">4033 14215 929 0,'1'-1'420'0,"-1"-2"-166"0,6 3-93 15,-6 0-83-15,27 3-16 16,50 6-38-16,-17-1-15 16,-4-1-4-16,-5 1 0 15,-6-3-59-15,-9-5-73 16</inkml:trace>
  <inkml:trace contextRef="#ctx0" brushRef="#br0" timeOffset="153796.4584">4135 14343 569 0,'4'4'345'0,"8"6"15"15,4-1-91-15,15-4-50 16,6-2-29-16,11-2-77 16,3 0-30-16,-3-1-48 15,-6 0-28-15</inkml:trace>
  <inkml:trace contextRef="#ctx0" brushRef="#br0" timeOffset="154345.0177">5059 13998 697 0,'-19'-8'410'16,"-11"-5"-1"-16,1 16-290 15,-2 12-35-15,3 15-55 16,3 10-15-16,14 18-13 15,11 4-2-15,26 8 1 16,1-1 1-16,17-11 7 16,7-10 9-16,8-20 13 15,5-16 16-15,1-24 45 16,-7-14 10-16,-9-23 18 0,-12-4-6 16,-26-9-41-16,-6 5-17 15,-25 8-26-15,-11-1-11 16,-15 12-18-16,-9 2-3 15,-2 12-75-15,8 10-50 16</inkml:trace>
  <inkml:trace contextRef="#ctx0" brushRef="#br0" timeOffset="154520.7116">5257 14063 1011 0,'-10'5'489'16,"-10"7"-202"-16,-14 13-116 15,-5 8-26-15,-5 10-84 16,6 6-26-16,11 5-48 16</inkml:trace>
  <inkml:trace contextRef="#ctx0" brushRef="#br0" timeOffset="155658.7827">5805 14245 751 0,'-6'2'403'0,"-3"5"-45"16,9 1-203-16,22 3-81 15,11-3-10-15,18-2-19 16,13-1-18-16,8-1-13 16,5-3 15-16,3-1-183 15</inkml:trace>
  <inkml:trace contextRef="#ctx0" brushRef="#br0" timeOffset="156219.352">6713 14328 524 0,'-17'1'260'0,"-21"-3"-95"16,-3-10-42-16,0-11-37 16,3-8-25-16,15-8-22 15,8-2-13-15,14 3-23 16,9 1-3-16,13 13 29 16,7 6 6-16,4 11 32 0,8 7 12 15,1 14-8-15,-2 5 14 16,-5 11 7-16,-14 6-6 15,-20 6-13-15,-13 0-15 16,-20 5-29-16,-3-3-8 16,-2-4-8-16,1-8-28 15,8-15-64-15,4-7-18 16,8-10-58-16,5 0 23 16,8-3 56-16,4-2 17 15,10 3 57-15,6-1 6 16,7 5 22-16,2 3 5 0,1 3 0 15,0 2-4-15,2 3-16 16,-3-3 28-16</inkml:trace>
  <inkml:trace contextRef="#ctx0" brushRef="#br0" timeOffset="156733.9317">7048 14398 521 0,'2'-3'321'0,"9"-7"-25"15,-3-1-73-15,0 1-81 0,1-2-27 16,-2-4-30-16,-1-1-13 16,-6 0-14-16,-4-2-4 15,-10 3-8-15,-4 1-10 16,-9 3-23-16,1 4-13 15,2 12-20-15,-1 4-5 16,7 11-5-16,8 5 3 16,4 5 6-16,7 0 5 15,16-1-8-15,-2-4-24 0,9-9-46 16,2-5-6-16,-5-10 19 16,-2-4 28-16,-3-8 53 15,-4 0 9-15,-4-3 25 16,0 0 19-16,-5 5 22 15,1 6-5-15,-1 8-18 16,2 9-19-16,3 12-27 16,4 7 1-16,3 10-7 15,-1 5-2-15,-7 9 20 16,-5 1 27-16,-16 2 27 16,-10-1 15-16,-11-5-10 15,-3-6-21-15,1-15-13 16,2-11-4-16,8-21 0 15,9-11-8-15,3-16-21 16,10-5-27-16,8-2-91 16,2 1 5-16</inkml:trace>
  <inkml:trace contextRef="#ctx0" brushRef="#br0" timeOffset="160955.3447">7651 13781 717 0,'-24'14'370'0,"-17"13"-104"16,1 26-107-16,1 12-42 16,19 27-46-16,9 6-22 15,19 6-31-15,9 0-5 16,14-18-4-16,6-14-1 15,8-22-54-15,8-9-88 0</inkml:trace>
  <inkml:trace contextRef="#ctx0" brushRef="#br0" timeOffset="161384.9766">7951 14102 768 0,'-14'0'396'0,"-11"1"-130"16,5 15-130-16,-6 4-40 16,14 18-65-16,-1 6-18 15,11 3-13-15,12 7-2 16,9-12-4-16,16-8 1 16,17-20 1-16,6-15 4 15,9-21 12-15,-5-11 39 0,-18-15 66 16,-11 1 20-16,-29-1 5 15,-15 1-25-15,-28 15-54 16,-14 2-19-16,-8 13-16 16,-1 5-19-16,17 12-90 15,12 5-74-15</inkml:trace>
  <inkml:trace contextRef="#ctx0" brushRef="#br0" timeOffset="161664.7173">8404 14209 894 0,'4'4'399'15,"17"2"-149"-15,5 3-89 16,18 1-17-16,13-2-35 16,5-5-53-16,-1-1-35 15</inkml:trace>
  <inkml:trace contextRef="#ctx0" brushRef="#br0" timeOffset="162985.195">9559 13691 909 0,'8'4'359'0,"13"14"-218"16,10 13-22-16,11 29-20 15,9 18 20-15,-4 13 14 16,-5 6 1-16,-13 9-12 15,-19 5-22-15,-16-1-44 16,-8-6-21-16,-10-22-5 0,1-17-53 16,-1-21-134-16</inkml:trace>
  <inkml:trace contextRef="#ctx0" brushRef="#br0" timeOffset="163539.1981">10328 14165 777 0,'11'1'312'0,"18"-1"-204"15,6 0-26-15,7 2-42 16,7-1-15-16,3 3-39 16,-3 1-127-16</inkml:trace>
  <inkml:trace contextRef="#ctx0" brushRef="#br0" timeOffset="163751.3693">10365 14337 782 0,'1'1'363'0,"7"4"-134"0,11-3-33 15,17-2-15-15,9 0-30 16,14-2-51-16,-3-3-30 16,-5 2-40-16,-10-3 33 15,-22 3-174-15</inkml:trace>
  <inkml:trace contextRef="#ctx0" brushRef="#br0" timeOffset="170818.8498">8960 13917 439 0,'0'-8'280'15,"2"-5"-4"-15,3-1-85 16,6 3-30-16,1 12-46 16,5 12-12-16,2 21-42 15,2 12-4-15,-6 17 8 16,-2 10-13-16,-10 5-11 16,-2-2-6-16,-3-8-13 15,-2-14-5-15,2-26-2 16,-1-11 13-16,7-22 5 15,-1-15-2-15,9-13-7 16,6-8-15-16,5 0-11 16,7 6-2-16,2 12-5 15,1 8-2-15,-6 13 3 16,-2 8 6-16,-13 17 26 0,-5 9 13 16,-2 9 7-16,-1 2-1 15,5-6-20-15,0-11-6 16,3-7-6-16,-2-8-54 15</inkml:trace>
  <inkml:trace contextRef="#ctx0" brushRef="#br0" timeOffset="171975.1012">11364 14240 358 0,'-11'-15'215'0,"-11"-18"4"15,10-3-41-15,16-1-49 16,11-2-25-16,20 2-38 16,5 1-1-16,8 10 7 15,2 10 1-15,-1 25-11 16,0 12 0-16,-22 16 11 15,-9 10 2-15,-31 10 7 16,-18 6-9-16,-20 11-26 16,-5-3-9-16,4-13-13 15,8-10-1-15,13-28-4 16,9-12-16-16,11-16-23 16,6-11-11-16,14-7-13 15,6-4 11-15,9 3 10 16,5 3 0-16,8 16 5 15,-1 8 0-15,2 14 4 0,-2 9 7 16,-6 7-105-16,-1 2-124 16</inkml:trace>
  <inkml:trace contextRef="#ctx0" brushRef="#br0" timeOffset="172474.9288">11889 14442 494 0,'5'-7'335'15,"4"-6"20"-15,-1-3-167 16,-3-3 1-16,-2-1-39 16,-3 0-9-16,-4 3-33 15,0 0-19-15,-10 4-34 16,-4-2-15-16,-5 11-26 15,-5-2-10-15,5 10-11 16,3 7-3-16,5 4-7 16,14 7 1-16,-4-2-2 15,5 2 0-15,9-3 3 16,-1-5 0-16,12-4-17 16,1-2-9-16,2-8-22 15,1-2-3-15,-2-5 20 16,-1-1 13-16,-7 2 23 0,-4 1 1 15,-1 13-9-15,0 6-1 16,-2 14 0-16,0 2 7 16,-3 5 13-16,-3 1 7 15,-3 2 17-15,-4 3 5 16,-14-4 6-16,-6-4 8 16,-11-6 9-16,-6-9 1 15,7-6-7-15,3-8-10 16,9-6-26-16,8-3-11 0,8-11-22 15,4-2-24-15,13-5-63 16,11-4-123-16</inkml:trace>
  <inkml:trace contextRef="#ctx0" brushRef="#br0" timeOffset="172894.1871">12075 13921 684 0,'0'0'381'0,"2"1"-52"0,2 14-130 16,5 17-102-16,3 16-1 15,5 20-9-15,-4 3-14 16,-10 17-23-16,1-4-10 16,-9-12-21-16,5-4-3 15,5-21-3-15,-2-15 0 16,5-14-4-16,-3-14 2 0,4-16-5 16,0-8-2-16,4-14-2 15,4 2-3-15,2 2-3 16,3 1 2-16,-3 12 0 15,-2 3-2-15,-2 13 4 16,-10 4 5-16,7 17 12 16,-8 2 6-16,-2 7 2 15,0-1-4-15,-2-2-9 16,1-2-6-16,7-6-560 16</inkml:trace>
  <inkml:trace contextRef="#ctx0" brushRef="#br0" timeOffset="173295.3629">12975 14294 1122 0,'4'3'429'0,"12"5"-310"15,12 1-30-15,24 4-26 16,8-1-19-16,17 2-22 16,4-2-7-16,-5-4 33 15,2-2-71-15,-10-11-199 16</inkml:trace>
  <inkml:trace contextRef="#ctx0" brushRef="#br0" timeOffset="173537.5944">13103 14467 916 0,'4'1'376'0,"10"4"-185"0,6-4-95 0,15 4-20 16,6-1 1-16,18 1-27 15,2 2-11 1,3-6-17-16,0-2 1 0,-14-8-95 16,-3-6-132-16</inkml:trace>
  <inkml:trace contextRef="#ctx0" brushRef="#br0" timeOffset="173708.6217">13500 14213 582 0,'10'1'310'15,"2"1"-58"-15,11 10-116 16,9 4-11-16,-6 8-7 16,3 7-4-16,-16 5 12 15,-13 2-13-15,-15-1-25 16,-11-2-18-16,-3-3-55 15,6-5-94-15</inkml:trace>
  <inkml:trace contextRef="#ctx0" brushRef="#br0" timeOffset="174244.1711">14170 14179 903 0,'-4'-1'377'0,"4"1"-207"16,0 9-74-16,0 15-56 15,5 2-7-15,-5 12-2 16,5 4-4-16,3 1 0 15,7 4 3-15,14-12-9 16,1-11 0-16,2-19 5 0,4-10 3 16,-4-16 0-16,-2-7-2 15,-2-7-2-15,-9-3-4 16,-5-2-7 0,-3 2-3-16,-11 6-10 0,-3 7-3 15,-1 14-20-15,-4 8-7 16,0 18-6-16,-3 8 0 15,1 17 18-15,3 3 8 16,6 3 8-16,3-1 3 16,11-7 41-16,-2-9-69 15</inkml:trace>
  <inkml:trace contextRef="#ctx0" brushRef="#br0" timeOffset="174457.4297">14638 14372 751 0,'-3'8'359'15,"1"4"-121"-15,2 9-98 16,-2 3-20-16,1 1-40 16,0 0-31-16,-4 3-33 15,4-4-7-15,5 3-5 16,-4-3-2-16,4-7-56 0,3-2-80 15</inkml:trace>
  <inkml:trace contextRef="#ctx0" brushRef="#br0" timeOffset="174778.8518">14613 14418 939 0,'5'-8'410'15,"5"-6"-207"-15,5 0-77 0,9 7-61 16,0 3-23-16,5 4-25 16,-2 4-8-16,-11 4-8 15,-4 3 0-15,-12 1-1 16,-6 2 0-16,-11 1 1 16,-1 0 0-16,6 0-12 15,8-3-8-15,5-4-7 16,8-6 0-16,5 0 10 15,6 2 6-15,5 4 3 16,2 7 0-16,-8 3 4 16,-5 3 3-16,-17 2 16 15,-11-1 7-15,-15-2 3 16,-5-1 1-16,3-10-30 16,0-5-69-16</inkml:trace>
  <inkml:trace contextRef="#ctx0" brushRef="#br0" timeOffset="175068.5853">15061 14300 687 0,'3'-2'374'0,"7"-2"-17"16,10 0-218-16,9 3-79 16,7 1-11-16,13 1-30 15,-5 6-8-15,-1-2 23 16,-2 2-61-16,-15-3-277 15</inkml:trace>
  <inkml:trace contextRef="#ctx0" brushRef="#br0" timeOffset="175273.642">15105 14454 784 0,'8'1'386'16,"2"-1"-81"-16,7 0-123 16,13 0-16-16,4 0-37 15,14 3-61-15,-2-3-19 16,-1 4-66-16,-4-4-55 16</inkml:trace>
  <inkml:trace contextRef="#ctx0" brushRef="#br0" timeOffset="175683.0514">15655 14404 949 0,'6'2'398'15,"4"1"-209"-15,11-2-24 16,18-1-17-16,6 0-24 0,23 0-50 16,7-1-22-16,-6 1-4 15,-5-4-62-15</inkml:trace>
  <inkml:trace contextRef="#ctx0" brushRef="#br0" timeOffset="176761.6276">16308 14151 881 0,'2'0'371'0,"4"6"-203"16,5 14-67-16,10 25-62 16,2 17 6-16,7 26-1 15,1 3-1-15,-7-8 2 0,-1-5-9 16,-1-20-12-16,-4-14 3 16,4-21 5-16,-4-16 4 15,5-28 6-15,1-10-1 16,-1-15-4-16,-2-11-1 15,-14-17-2-15,-6-11-2 16,-5-14-8-16,-8-1-6 16,2 6-11-16,-3 9-5 0,5 10-3 15,2 5-2-15,5 10 0 16,1 7 0-16,2 17-3 16,4 7-1-16,-6 13-2 15,1 6-3-15,-3 5-4 16,-3 1-4-16,10 7-3 15,-2-3 3-15,-3 0 7 16,0 0 6-16,4 0 6 16,15 0-1-16,40 1-2 15,-27-3 0-15,20-3-8 16,8 0-3-16,22 0-3 16,12-1-1-16,32 0 7 15,12-1 3-15,23 1 5 16,11 1 4-16,-11-1 2 15,-8-1 2-15,-17 0 1 16,-11 1-1-16,-21 5 0 0,-13 0-1 16,-22 4-1-16,-9 1 0 15,-10 2 1-15,-3-1 0 16,-18 0 0-16,-10 1-1 16,-18-5 2-16,-3 0 2 15,-7-1 3-15,0-1 2 16,3 0-4-16,2 1-4 15,3 0-9-15,0 0-6 0,1 0-19 16,0 15-1-16,2 60 5 16,0-21 4-16,2 6 98 15,1-4-72-15</inkml:trace>
  <inkml:trace contextRef="#ctx0" brushRef="#br0" timeOffset="177312.6826">17021 14385 461 0,'-11'-17'304'0,"-10"-13"-12"0,18-8-93 16,-8-4-30-16,17-1-54 16,4-1-34-16,8 7-28 15,9 5 3-15,3 10 9 16,1 7 1-16,4 16-7 16,-2 13-20-16,-6 16-21 15,-9 9 2-15,-25 10 8 16,-13 2 2-16,-20 11-2 15,1-2-4-15,-3-6-8 16,5-5-2-16,10-23-19 16,4-9-9-16,22-11-24 15,4-10-5-15,17-3 13 16,4-2 5-16,7-1 21 16,4 6 5-16,4 5 6 15,2 6 2-15,-6 3-1 16,-5 0-1-16,-11-2-217 15</inkml:trace>
  <inkml:trace contextRef="#ctx0" brushRef="#br0" timeOffset="177828.3939">17497 14528 660 0,'7'-8'392'0,"-1"-8"-21"0,1-8-208 16,-1 1-27-16,-5-6-35 15,1-1-13-15,-9 0-21 16,-1 0-8-16,-7 7-53 16,-3 6-13-16,-4 11-23 15,-5 6-8-15,-1 14 15 16,3 8-1-16,12 15 2 15,8 8 4-15,14 0 7 16,5-2 4-16,11-11 7 16,5-8 0-16,-2-13 3 15,0-6 3-15,-4-5 9 16,-5-4 3-16,-1-4 7 16,-6-4 0-16,-9-9 0 15,-6-2-3-15,-6-2-5 16,-1-3-4-16,5 13-19 15,3 8-13-15,1 8-14 0,0 11-6 16,-2 11 9-16,1 0 7 16,5 18 5-16,-3 1 1 15,0 7 28-15,0 7 18 16,-11-1 24-16,-2 3 11 16,-7-2-13-16,-9-3-11 15,-8-14-12-15,-4-9-1 0,-1-23-52 16,4-10-71-16,14-14-337 15</inkml:trace>
  <inkml:trace contextRef="#ctx0" brushRef="#br0" timeOffset="178313.831">17842 13976 1021 0,'4'-4'448'0,"1"5"-254"0,-2-1-61 15,-3 0-66-15,1 10-22 16,2 20-1-16,8 62 11 16,-10-21-10-16,-2 6-3 15,-4 7-9-15,0-2-10 16,2-15-7-16,2-14-2 16,4-21-1-16,2-15 4 0,3-13 12 15,3-4 2-15,2-16 3 16,1-3-4-16,3-10-14 15,2-3-4-15,-4-1-9 16,2 4-3-16,-4 9-9 16,-4 10-5-16,1 15-5 15,-4 4 5-15,1 13 12 16,-1 4 7-16,8 6 12 16,2-2 1-16,11-8 1 15,7-4-1-15,11-14-15 16,6-4 166-16</inkml:trace>
  <inkml:trace contextRef="#ctx0" brushRef="#br0" timeOffset="184162.0745">2044 15219 704 0,'-7'12'411'16,"-5"13"-95"-16,-14 13-93 15,-7 3-40-15,-9 7-86 16,-5-8-29-16,9-10-35 0,2-8-7 16,9-22-21-16,8-7-20 15,2-23-24-15,5-8-7 16,7-6 11-16,0 0 16 15,9 12 21-15,0 4 6 16,10 19-3-16,4 13 3 16,8 22-2-16,6 12-1 15,7 10 5-15,3 2 1 16,-2-7 2-16,-3-6 1 0,-4-14-116 16,-5-6-174-1</inkml:trace>
  <inkml:trace contextRef="#ctx0" brushRef="#br0" timeOffset="184317.9147">1816 15127 906 0,'-1'-5'445'0,"0"-1"-180"16,3 6-104-16,-2 0-119 15,0 0-31-15,16 10-118 16,42 28-165-16</inkml:trace>
  <inkml:trace contextRef="#ctx0" brushRef="#br0" timeOffset="184645.4942">2245 15430 795 0,'7'2'370'16,"8"-2"-153"-16,-1 0-62 16,8-4-61-16,-2-3-24 0,1-4-26 15,1-5-7-15,-10-2-9 16,-8-4 0-16,-10-1-4 16,-9 2-3-16,-10 5-8 15,-5 3-4-15,-2 11-9 16,3 4-4-16,7 18-6 15,7 5 0-15,8 12 2 16,7 5 1-16,2 5 11 16,7 6 2-16,2 1 3 15,2 1 4-15,7-6 11 16,-1-9-50-16,3-12-242 16</inkml:trace>
  <inkml:trace contextRef="#ctx0" brushRef="#br0" timeOffset="184951.7291">2735 15364 1000 0,'-7'15'461'15,"-10"12"-195"-15,-4 3-94 16,-6-7-89-16,3-6-26 15,-2-8-54-15,-1-10-35 16,6-10-80-16,1-9-47 0,12-3-12 16,2 0 25-16,4-4 69 15,3 8 40-15,6 2 63 16,4 5 28-16,10 13 40 16,-3 7 22-16,8 14 1 15,-2 6-18-15,1 5-27 16,5 3-17-16,-2-3-32 15,-2 0-26-15</inkml:trace>
  <inkml:trace contextRef="#ctx0" brushRef="#br0" timeOffset="185398.4931">3752 15008 884 0,'-4'-3'432'0,"1"-2"-157"16,-2 7-74-16,-4 13-79 15,3 9-28-15,-1 23-15 16,2 8-6-16,5 23-20 16,-3 6-8-16,3 3-19 15,0-9-6-15,1-12-15 16,5-8-45-16,1-13-128 16,5-3-145-16</inkml:trace>
  <inkml:trace contextRef="#ctx0" brushRef="#br0" timeOffset="185829.1312">3980 15307 1024 0,'-3'-7'451'0,"5"-5"-243"15,-1 9-71-15,4 11-71 16,-4 4-20-16,-7 13-8 16,-3 4 0-16,4 2-11 15,5 3-11-15,6 2-12 16,4-5-1-16,2-7 0 16,7-5 2-16,7-19 1 15,5-4 2-15,6-10 0 16,-3-9-2-16,-4-2-2 15,-7-3-2-15,-8-6 1 16,-4 2 2-16,-7-3 4 16,-1 1 1-16,-3 17-2 15,-4 2-2-15,-1 15-8 16,-2 9-3-16,0 12 0 16,1 9 1-16,2 8 4 15,4 6 2-15,4-2-1 16,4-2 3-16,5-7-51 0,4-5-75 15</inkml:trace>
  <inkml:trace contextRef="#ctx0" brushRef="#br0" timeOffset="186024.7012">4441 15468 1085 0,'-2'6'499'15,"-3"3"-226"-15,5 13-134 16,-5-1-17-16,5 3-62 16,1 2-19-16,0-3-22 15,0 4-4-15,6-5-32 16,-7-6-51-16,2-7-208 16</inkml:trace>
  <inkml:trace contextRef="#ctx0" brushRef="#br0" timeOffset="186394.7462">4454 15468 1149 0,'6'-6'477'0,"7"-4"-291"0,5 5-53 16,0 8-67-16,4 1-27 15,0 5-30-15,-4 3-3 16,0-1 1-16,-6 1 1 16,-12 0 2-16,-5-2 0 15,-8 0-2-15,-1 1-4 16,5-7-12-16,4-3-14 0,11-1-7 16,7-2 0-16,9 2 3 15,4 2 9-15,0 5 4 16,-1 5 2-1,-9 7 10-15,-7 1 16 0,-13 3 30 16,-11 1 6-16,-15-5 8 16,-7-3-9-16,1-10-18 15,3-7-22-15,13-9-102 16,6 0-97-16</inkml:trace>
  <inkml:trace contextRef="#ctx0" brushRef="#br0" timeOffset="187560.8209">4913 15003 824 0,'-1'-3'399'0,"-1"3"-148"16,-3 3-77-16,5-3-75 16,-2 15-32-16,1 57-16 15,5-13 3-15,4 19 1 16,-2 11-3-16,1 9-18 16,2-4-7-16,-5-9-4 15,6-7 0-15,-2-25-25 16,-3-10-43-16,-1-23-157 15</inkml:trace>
  <inkml:trace contextRef="#ctx0" brushRef="#br0" timeOffset="188041.6598">5369 15408 552 0,'0'0'310'0,"9"0"15"0,6 0-159 15,13-1-80-15,6 1-8 16,12 1-49-16,2 1-15 16,4 3-74-16,-2-3-177 15</inkml:trace>
  <inkml:trace contextRef="#ctx0" brushRef="#br0" timeOffset="188236.6383">5421 15520 669 0,'13'5'385'15,"8"0"-47"-15,12-1-188 16,5 4-21-16,7-1-64 16,2-1 2-16</inkml:trace>
  <inkml:trace contextRef="#ctx0" brushRef="#br0" timeOffset="188813.3554">6225 15350 797 0,'0'11'298'0,"8"22"-208"16,6 12-68-16,16 21-6 16,2 4 0-16,4 2 0 0,-6-8 0 15,-10-12 6-15,-2-14 3 16,-9-23 26-16,2-12 13 15,0-24 8-15,-3-13 6 16,-2-18 24-16,-3-2 11 16,-4-11 23-1,-4-5 5-15,-5-11-34 0,-1-9-21 16,0 5-47-16,5 11-18 16,7 22-21-16,1 9-9 15,-1 18-27-15,1 5-53 0,3 17-221 16</inkml:trace>
  <inkml:trace contextRef="#ctx0" brushRef="#br0" timeOffset="189263.6468">6380 15091 732 0,'7'-2'280'0,"11"-6"-189"16,13 4-51-16,29-2-14 16,11 0 17-16,39 6 10 15,8 0 1-15,20 5-9 16,13 9-17-1,9-5-20-15,13-1 0 0,14-9 5 16,-2-9 1-16,-6-6 0 16,-12 2 0-16,-31 4-4 15,-13 6-3-15,-28 10-2 16,-11 2-17-16</inkml:trace>
  <inkml:trace contextRef="#ctx0" brushRef="#br0" timeOffset="189668.1064">8567 15083 836 0,'-2'-3'362'0,"-5"6"-207"16,1 5-39-16,3 16-52 15,2 13-16-15,4 14 4 16,5 12-6-16,3 2-7 16,-1-3 25-16,-2-16-168 15</inkml:trace>
  <inkml:trace contextRef="#ctx0" brushRef="#br0" timeOffset="190245.3469">6809 15512 877 0,'-4'-16'375'0,"-3"-17"-212"16,5 0-43-16,17 2-48 15,5 4-2-15,12 9-13 16,-1 9-6-16,6 14-23 15,0 13-20-15,-9 12-8 16,-5 9 4-16,-26 6 8 0,-12 2 2 16,-18 7-1-16,-8-8-2 15,-4-5-25-15,1-9-10 16,4-18-26-16,10-5-21 16,15-9 4-16,10-6 3 15,18-3 20-15,10-4 16 16,17 3 21-16,2 3 6 15,6 7 21-15,-1 9 13 16,-14 5-1-16,-3 5 2 16,-12 0-6-16,-3-1-44 15</inkml:trace>
  <inkml:trace contextRef="#ctx0" brushRef="#br0" timeOffset="190765.8109">7356 15696 508 0,'8'-5'335'16,"1"-6"18"-16,4 1-190 15,-2 1-20-15,-4-4-39 16,-1 0-12-16,-6-4-16 15,0-2-13-15,-9 0-20 16,1-1-10-16,-12 3-18 0,-2 2-7 16,-1 12-11-1,-12 3-4-15,8 13-6 0,-2 2-3 16,10 5 0-16,13 2 1 16,11 0 5-16,10 0 5 15,12-5 5-15,2-6 1 16,2-7 2-16,-2-4 1 15,-6-5 2-15,-5-3 2 0,-2-1-2 16,-2 1 0-16,-6 3-6 16,1 5-1-16,-5 6-4 15,2 7-2-15,-1 10 1 16,1 6 1-16,-1 3 5 16,-5 6 2-16,-8 1 17 15,-3 0 22-15,-9 4 14 16,-1-7 3-16,-9-14-3 15,-6-5-15-15,-2-17-8 16,-2-8-3-16,7-8-16 16,6-7-17-16,12-1-51 15,4 2-20-15,11 4-110 16,4 1-138-16</inkml:trace>
  <inkml:trace contextRef="#ctx0" brushRef="#br0" timeOffset="191179.0562">7688 15302 655 0,'3'-8'435'0,"-1"-9"24"15,1 17-293-15,-3 9-31 0,1 21-47 16,2 10-11-16,0 16 27 16,2 5-10-16,-1-3-31 15,-2-1-12-15,3-5-27 16,-1-11-1-16,4-10-1 16,1-11-3-16,2-20-16 15,3-9-7-15,2-13-8 16,4-3-1-16,4-3 6 15,-2-1 3-15,0 7 1 16,-3 5-3-16,-7 10-5 16,0 9 0-16,-1 12 3 15,-5 1 5-15,4 10 12 16,-2 2 5-16,4-1 0 16,4 1 1-16,-1-10 11 15,3-5-36-15,-4-9 213 16</inkml:trace>
  <inkml:trace contextRef="#ctx0" brushRef="#br0" timeOffset="191653.4411">8925 15477 848 0,'5'-1'404'0,"5"1"-137"16,16 0-143-16,8 4-23 16,14-1-40-16,9-1-20 15,-3 4-23-15,-2-1-6 16,-13-2-39-16,-8 6-66 0</inkml:trace>
  <inkml:trace contextRef="#ctx0" brushRef="#br0" timeOffset="192019.0759">8964 15628 317 0,'-1'0'261'0,"-4"0"23"16,4-1-46-16,1 0-19 15,0 0-44-15,0 0-23 16,17 0-35-16,43 1-21 16,-13 6-38-16,4-1-13 15,1 3-26-15,-3 1-18 16,-13-4-133-16</inkml:trace>
  <inkml:trace contextRef="#ctx0" brushRef="#br0" timeOffset="192444.6366">8942 15285 743 0,'-2'-3'354'16,"-4"-2"-130"-16,4-2-58 15,7-6-66-15,3 0-25 16,10-2-28-16,2 2-2 15,4 1 0-15,2 5-5 16,1 8-16-16,1 10-11 16,1 11-12-16,-1 1 0 0,-2 0 7 15,0-4 3-15,0-15 12 16,-3-4 5-16,-2-15 11 16,-6-7 2-16,-10-6-5 15,-4-3-5-15,-7 5-36 16,-1 4-54-16</inkml:trace>
  <inkml:trace contextRef="#ctx0" brushRef="#br0" timeOffset="195512.1229">9772 15452 535 0,'0'6'300'0,"-1"3"-46"16,2-1-49-16,4-8-55 16,5-10-26-16,8-15-45 15,-3-9-19-15,7-13-35 16,0-1-7-16,1 0-3 16,-1 4-2-16,-10 13 17 15,-5 6 8-15,-7 16 2 16,-5 12 0-16,-5 23-17 15,-2 12-9-15,11 30-7 16,0 6 1-16,8 2-4 16,3-3 1-16,-2-19 5 0,4-10 7 15,0-18-78-15,1-8-80 16</inkml:trace>
  <inkml:trace contextRef="#ctx0" brushRef="#br0" timeOffset="195882.1488">10101 15197 798 0,'8'5'314'0,"14"6"-180"16,8 1-44-16,11-1 2 15,2-1-12-15,-3-9-29 16,-4-2-13-16,-6-9-8 16,-7-5 1-16,-9-2-2 15,-5 1-2-15,-9 3 2 16,-7 4-1-16,-5 8-2 16,1 3 5-16,-5 12-3 15,3 6-2-15,0 12 1 16,2 7-4-16,9 11 3 15,0 7 3-15,11 2-3 16,1-2 2-16,-6-10-10 16,5-7 0-16,-3-11 2 0,-1-5-2 15,4-8-101-15,-4-5-40 16</inkml:trace>
  <inkml:trace contextRef="#ctx0" brushRef="#br0" timeOffset="196037.9443">10121 15444 931 0,'11'2'422'0,"13"0"-175"15,12 1-104-15,14 0-53 16,6-2-35-16,5-1-34 16,-1 2-33-16,-7-2-394 15</inkml:trace>
  <inkml:trace contextRef="#ctx0" brushRef="#br0" timeOffset="196201.5566">10679 15624 1214 0,'4'0'575'0,"-1"0"-191"16,-2 0-272-16,-1-1-37 15,0-1 31-15</inkml:trace>
  <inkml:trace contextRef="#ctx0" brushRef="#br0" timeOffset="196679.6181">10834 15543 707 0,'-2'-8'358'0,"5"-11"-116"16,4-5-85-16,11-13-64 15,3-4-17-15,3-9-2 0,-3 2 0 16,-4 6-11-16,-3 7-7 15,-9 10 4-15,-3 8 7 16,-3 13-17-16,-1 7-16 16,-1 19-33-16,1 10-9 15,2 22 9-15,5 6 6 16,0 6 6-16,3-3-1 16,2-12 26-16,-1-6-60 15,0-21-154-15,-1-5-250 16</inkml:trace>
  <inkml:trace contextRef="#ctx0" brushRef="#br0" timeOffset="196927.158">11242 15256 764 0,'3'-1'465'16,"0"-6"-28"-16,-6 10-245 15,2-3-30-15,0 0-64 16,-1 13-13-16,-37 40-41 16,28-29-17-16,11 6-18 15,-4-4-5-15,7-3-3 16,14-4-1-16,5-6 1 16,5-5 0-16,7-5-21 15,0-3-44-15,-4-5-112 16,1-3-93-16</inkml:trace>
  <inkml:trace contextRef="#ctx0" brushRef="#br0" timeOffset="197117.8465">11415 15186 860 0,'-5'11'431'0,"-4"11"-117"0,3 14-114 15,-1 10-17-15,6 14-24 16,0 1-20-16,1-1-66 15,1-7-15-15,0-10-24 16,3-9 0-16,0-11-63 16,5-3-53-16</inkml:trace>
  <inkml:trace contextRef="#ctx0" brushRef="#br0" timeOffset="197777.1488">12011 15209 688 0,'7'-2'355'0,"11"4"-67"16,5 2-64-16,5 8-46 16,-4 4-20-16,-9 1-46 15,-8 1-17-15,-10 0-31 16,-5-3-8-16,-4-5-6 16,2-7-5-16,7-15-16 15,3-8-11-15,14-11-24 16,2 1-6-16,10 0-1 15,-3 3 3-15,-2 14-1 16,5 5 0-16,-10 14-1 16,3 10 2-16,-3 8 7 15,-10 4 3-15,-5-1 6 16,-1-1-1-16,0-5 5 16,0-5 2-16,2-12-30 0,7-7-12 15,5-13-13 1,2-7-2-16,8-6 29 0,-4 1 11 15,-3 6 6-15,1 5-4 16,-3 12 9-16,-2 9 1 16,-6 15 2-16,1 9 5 15,-5 9-10-15,-3 3 1 16,4-2 0-16,1-2-63 0,3-8-254 16</inkml:trace>
  <inkml:trace contextRef="#ctx0" brushRef="#br0" timeOffset="197992.686">12048 15499 1146 0,'8'1'469'0,"15"10"-267"16,18 4-65-16,12-10-5 15,9 4-34-15,13-7-46 16,-5-3-8-16,4-2-61 16,-6-2-75-16</inkml:trace>
  <inkml:trace contextRef="#ctx0" brushRef="#br0" timeOffset="198426.1525">12383 15707 675 0,'-16'-6'394'15,"-10"-3"-60"-15,-4 1-132 16,-4 0-27-16,7 2-71 16,2 1-32-16,8 5-47 15,7 1-15-15,5 6-10 16,7 2 0-16,11 8 16 15,11 3 8-15,9 8 22 16,3 4 5-16,-3 5 3 0,-11 0 10 16,-17 1 15-16,-18-6 9 15,-20-3-4-15,-8-3-12 16,-2-18-17-16,9-6-30 16,7-18-99-16,12-10-73 15,12-8-228-15</inkml:trace>
  <inkml:trace contextRef="#ctx0" brushRef="#br0" timeOffset="198717.8751">13021 15533 1613 0,'0'1'584'0,"-2"8"-488"0,-1 1-39 15,0-4-38-15,-1 6-255 16</inkml:trace>
  <inkml:trace contextRef="#ctx0" brushRef="#br0" timeOffset="199244.4162">13678 15635 487 0,'-3'4'321'15,"-1"3"-24"-15,10-12-96 16,1-12-37-16,13-17-63 0,7-10-29 15,6-21 5-15,7-8 7 16,-7-15 22-16,-4 0-3 16,-12 9-24-16,-5 7-18 15,-11 23-23 1,-2 14-16-16,-7 16-5 0,-2 17 0 16,1 16-38-16,1 8 0 15,9 17-6-15,7 8-1 16,15 15 14-16,7 9 8 15,10 7 6-15,1-2 4 16,-3-8 8-16,-2-11 7 0,-15-24-84 16,-3-8-54-16</inkml:trace>
  <inkml:trace contextRef="#ctx0" brushRef="#br0" timeOffset="199402.824">13789 15393 818 0,'5'5'357'0,"17"12"-177"15,6 4-101-15,15 1-41 16,7 0-19-16,0-6-46 16,-3-4-343-16</inkml:trace>
  <inkml:trace contextRef="#ctx0" brushRef="#br0" timeOffset="199549.4265">13627 15280 1184 0,'-4'0'470'0,"-7"0"-297"16,11 6-144-16,8 2-26 0,6 6-36 15,8-2-72-15</inkml:trace>
  <inkml:trace contextRef="#ctx0" brushRef="#br0" timeOffset="199864.5359">14228 15527 1017 0,'11'4'428'0,"12"8"-237"15,-1-4-24-15,1-11-38 16,-5-2-23-16,-6-10-35 16,0-1-14-16,-11-6-20 15,-6-6-7-15,-14 3-13 16,-5 1-7-16,-2 5-15 0,0 11-10 16,5 12-8-1,3 5-2-15,5 14 0 0,4 8 5 16,9 8-1-1,1 2 4-15,6-1 6 0,0-1 3 16,1-4 9-16,7-1 1 16,-4-7-66-16,7-6-83 15</inkml:trace>
  <inkml:trace contextRef="#ctx0" brushRef="#br0" timeOffset="200160.5328">14755 15508 1067 0,'-14'6'437'0,"-18"8"-275"16,-4-6-40-16,1-2-66 16,1-6-14-16,1-13-19 15,8-2-19-15,5-14-37 16,5-6-10-16,12 1-24 15,5 2 11-15,12 9 23 16,3 10 5-16,5 10 28 16,0 5 13-16,4 13 25 15,-3 6 11-15,1 8 13 16,0-2-6-16,-3 4-13 16,1-2-6-16,-4-5 75 0</inkml:trace>
  <inkml:trace contextRef="#ctx0" brushRef="#br0" timeOffset="200839.5007">15347 15262 1009 0,'-2'1'450'0,"-6"12"-199"16,1 12-84-16,5 27-80 16,2 12-4-16,7 22-34 15,4 2-12-15,3-5-11 16,2 0-6-16,-1-15 18 15,1-6-48-15,3-19-116 16,-1-13-49-16</inkml:trace>
  <inkml:trace contextRef="#ctx0" brushRef="#br0" timeOffset="201010.3744">15368 15593 672 0,'6'-4'344'0,"3"-6"-86"16,6 0-108-16,9 6-85 16,4-2-25-16,7 7 18 15,3 0-102-15</inkml:trace>
  <inkml:trace contextRef="#ctx0" brushRef="#br0" timeOffset="201351.9058">15841 15337 1067 0,'-22'-6'445'0,"-20"-2"-265"16,4 4-61-16,20 10-86 16,5 4-22-16,17 8-22 15,11 0-5-15,9-2 13 16,7-1 3-16,2-3 4 15,-1-6 1-15,-7-5 3 16,-6 1 2-16,-9-2-3 0,-9-1-7 16,-15-1-7-16,-10-2-3 15,-18 2 3-15,-3 4 4 16,3 11 7-16,5 0 4 16,16 6 7-16,7 0 7 15,14-3 23-15,8 9 11 16,15-3 12-16,12-2-4 15,9-3-21-15,4-8-10 16,3-7-48-16,-6 0-56 16</inkml:trace>
  <inkml:trace contextRef="#ctx0" brushRef="#br0" timeOffset="201767.2387">16504 15166 1218 0,'-6'0'497'16,"-1"3"-333"-16,-2 11-57 0,3 15-77 15,3 11-25-15,-1 16-12 16,5 1 2-16,12 6 7 16,0-8 18-16,3-13-117 15,-1-9-139-15</inkml:trace>
  <inkml:trace contextRef="#ctx0" brushRef="#br0" timeOffset="201989.5672">16376 15114 999 0,'9'-14'432'16,"7"-15"-220"-16,19 14-108 15,6 4-21-15,13 16-40 16,3 10-20-16,4 13-18 16,0 8-5-16,-13 10 6 15,-7 3 3-15,-32 4 13 0,-16 3 2 16,-32-1 2-1,-12 0 1-15,-2-10-10 0,2-8 3 16,12-17-84-16,9-10-37 16,9-13-191-16,10-3-226 15</inkml:trace>
  <inkml:trace contextRef="#ctx0" brushRef="#br0" timeOffset="202268.6443">16996 15429 970 0,'-15'-4'475'16,"-14"-7"-172"-16,3 9-191 16,1 3-47-16,10 9-71 15,8 6-15-15,9 8-2 16,7 3 8-16,6-2 14 15,4-4 2-15,7-13 33 16,-7-8 20-16,-1-13 28 16,-4-6 9-16,-10-5-19 15,-3-2-19-15,-5 2-20 16,-9 3-48-16,0 6-125 16</inkml:trace>
  <inkml:trace contextRef="#ctx0" brushRef="#br0" timeOffset="202508.2502">17110 15400 1071 0,'1'13'481'0,"-1"16"-237"15,3 12-106-15,1 11-16 0,0 9-58 16,-1-2-13-16,3 1-35 15,-4-6 1-15,-1-9 2 16,5-6 15-16,-5-15-57 16,3-9-32-16,-1-15-150 15,-4-10-374-15</inkml:trace>
  <inkml:trace contextRef="#ctx0" brushRef="#br0" timeOffset="202684.1859">17118 15371 798 0,'20'-8'418'16,"11"-5"-127"-16,8 19-127 15,-2 9-24-15,-6 16-41 16,-8 3-1-16,-14 0-1 0,-9-1-2 16,-19-9-15-16,-10 0-8 15,-9-14-102-15,2-3-74 16</inkml:trace>
  <inkml:trace contextRef="#ctx0" brushRef="#br0" timeOffset="203042.3621">17486 15378 964 0,'-2'0'435'16,"0"2"-208"-16,2 27-109 16,-1 14-26-16,1 16-35 15,3 8-12-15,2 2-16 0,1-4-3 16,0-3 14-16,-2-12-51 16,-6-19-138-16,2-11-90 15</inkml:trace>
  <inkml:trace contextRef="#ctx0" brushRef="#br0" timeOffset="203216.9633">17523 15417 696 0,'11'-11'373'0,"18"-5"-100"16,-1 11-67-16,-6 18-79 16,-4 9-39-16,-18 8-28 15,-10-2-10-15,-14 2-14 16,-8-5 1-16,5-13-132 15,4-2-222-15</inkml:trace>
  <inkml:trace contextRef="#ctx0" brushRef="#br0" timeOffset="203517.4496">17783 15543 469 0,'7'0'293'0,"8"-5"16"16,6-2-94-16,10-11-69 16,1-6-21-16,-3-14-7 0,1-7 9 15,-9-9 15-15,-8-3-12 16,-6-1-61-16,-12-6-24 16,-8 7-37-16,-2 9-8 15,-9 17-15-15,2 12-10 16,-4 25-23-16,3 9-6 15,6 21 2-15,7 12 4 16,9 17 21-16,3 10 6 16,9 10 11-16,5-1 7 0,9-13 7 15,6-11 4-15,6-20-36 16,2-10-80-16</inkml:trace>
  <inkml:trace contextRef="#ctx0" brushRef="#br0" timeOffset="204118.6151">18134 15467 586 0,'0'3'267'0,"8"2"-60"16,5 1-72-16,10-4-8 15,4-2-8-15,0-10-45 0,-1-3-10 16,1-5-24-16,-6-2-4 16,-8-1-11-16,-6-1-5 15,-11 3-8-15,-10 1-6 16,-9 8-9-16,-4 4-3 16,-5 6-8-16,4 5-1 15,-3 9-2-15,5 9-3 16,8 7 4-16,8 3 4 15,11 2 6-15,7-5 6 0,10-5 15 16,0-4 6-16,10-10 7 16,2 0 0-16,2-8 0 15,0-5-3-15,2-7-3 16,-2-9 0-16,0-7-2 16,-3-3 0-16,-4-3 9 15,0 0 3-15,-9 8-2 16,-4 7 4-16,-1 12-8 15,-5 8-4-15,-4 11 1 16,2 6-6-16,-2 5 1 16,-2 2 1-16,-3-9 0 15,1 1 3-15,1-10 3 16,-5-7 6-16,5-3 2 16,-1-10-2-16,2-7-8 15,7-4-9-15,8-6-11 16,0-2-3-16,9 0-7 15,8 7-2-15,4 6 3 0,3 7 5 16,-4 12 1-16,-3 9 1 16,-9 5-9-16,-4 3 14 15</inkml:trace>
  <inkml:trace contextRef="#ctx0" brushRef="#br0" timeOffset="205369.1267">1652 16433 1230 0,'-3'29'115'16,"3"-6"73"-16,2 5-13 15,3 21-30-15,9-2-67 0,5-2-26 16,10-10-25-16,3-11-1 15,6-17 5-15,0-12 9 16,1-21 5-16,-1-11 0 16,-3-17-7-16,-5-4-6 15,-9-9-4-15,-15-2-2 16,-29 3 0-16,-13 2-2 0,-20 9-2 16,0 13-35-16,9 24-11 15,7 11-8-15,16 19-20 16,10 6 26-16,15 7-2 15,12 2 4-15,19 3 40 16,9 3-66-16,17-3-92 16,4 0-66-16,1 0-261 15</inkml:trace>
  <inkml:trace contextRef="#ctx0" brushRef="#br0" timeOffset="205604.2704">2258 16506 612 0,'4'7'378'0,"3"4"-16"15,-7 4-51-15,-13 0-109 16,-7-9-42 0,9-3-72-16,1 1-22 0,-41 1-26 15,-1-7-13-15,3-13-23 0,27-7-20 16,10-2-39-16,7 4-8 16,10 3-3-16,6 6 6 15,11 11 23-15,3 7 7 16,8 12 9-16,1 9 4 15,-4 4 32-15,-2 2 9 16,-5 4 9-16,-2 0 5 16,0-5 400-16</inkml:trace>
  <inkml:trace contextRef="#ctx0" brushRef="#br0" timeOffset="210200.2446">3134 16391 500 0,'-9'-4'347'0,"-9"-7"19"0,-4 3-164 16,4 3-37-16,-9 4-72 15,9 3-33-15,3 9-55 16,3 1-18-16,17 4-15 16,1-1 1-16,10-2 14 15,6-3 9-15,6-6 7 16,-4-3 3-16,-3-1 4 15,-10-3 8-15,-12 0-1 16,-6 3-3-16,-11 3-7 16,-2 9-10-16,-3 6-3 15,-2 7 2-15,10 5 0 16,1-3 3-16,9 4-1 16,11-4 0-16,12-4 2 15,7-2 2-15,2-10 2 16,-1-4 6-16,-7-12-58 0,2-5-82 15</inkml:trace>
  <inkml:trace contextRef="#ctx0" brushRef="#br0" timeOffset="210330.8574">3037 16229 912 0,'-3'-6'446'0,"-1"-2"-163"15,-2 3-85-15,5 5-135 16,-1 2-34-16,2-2-130 15,0 0-141-15</inkml:trace>
  <inkml:trace contextRef="#ctx0" brushRef="#br0" timeOffset="210483.0382">3174 16388 948 0,'11'33'461'15,"10"22"-165"-15,11 18-159 16,6 6-28-16,5 6-56 15,-2-1-15-15,0-9-19 16,-4-9-19-16,-6-23-148 16,-1-13-282-16</inkml:trace>
  <inkml:trace contextRef="#ctx0" brushRef="#br0" timeOffset="210660.2865">3532 16440 761 0,'-8'-1'425'16,"-9"2"-85"-16,-1 8-115 16,-7 19-132-16,-8 9-22 15,-16 13-13-15,-7 14-10 16,-5 5-12-16,7 0-8 16,14-1-75-16,7-11-89 15</inkml:trace>
  <inkml:trace contextRef="#ctx0" brushRef="#br0" timeOffset="211302.917">3754 16568 796 0,'-2'-5'419'0,"-4"-11"-95"16,-1 0-72-16,-4-8-88 15,-3 1-35-15,0 4-45 16,-3 2-20-16,-1 10-27 0,1 1-12 16,-5 9-33-16,4 9-13 15,3 9-10-15,5 8 3 16,6 1 9-16,4-4 6 15,8-4 7-15,6-6 1 16,8-10 2-16,1-5 0 16,3-9 2-16,-4-8 1 0,-1-4 0 15,-5-4 0-15,-6 2 0 16,-2 5-1-16,-6 4 1 16,-2 4-2-16,-3 9-19 15,0 5-7-15,2 6-9 16,1 7 2-16,9 2 15 15,5 2 6-15,9-3 9 16,6-2 2-16,9-8 5 16,0-4 3-16,-4-7 7 15,-3-7 5-15,-13-8 8 16,-7-9 0-16,3-1-4 16,-9-6-4-16,4 0-4 15,-2 5 0-15,-8-4 22 16,2 9 14-16,-2 12 16 15,-2 7-5-15,-1 19-29 16,-7 7-16-16,11 23-17 16,0 7 1-16,0 13 3 15,6 9 1-15,-5 2-2 16,3 2 0-16,6-5 0 0,-4-13 1 16,4-15 2-16,0-14-5 15,-5-19-81-15,5-7-26 16</inkml:trace>
  <inkml:trace contextRef="#ctx0" brushRef="#br0" timeOffset="211455.9959">4080 16614 1245 0,'6'-1'472'0,"4"-1"-368"16,5 0-40-16,9 4-34 15,1-2-27-15</inkml:trace>
  <inkml:trace contextRef="#ctx0" brushRef="#br0" timeOffset="211950.9478">4435 16372 818 0,'-2'-4'419'16,"-7"-5"-114"-16,-6-1-94 15,-8 3-84-15,-3 1-29 0,1 6-47 16,7 0-28 0,8 9-49-16,9 2-10 15,9 6 0-15,9 6 7 0,6-1 21 16,2-2 4-16,4-5 6 16,-7-6 2-16,-4-5 3 15,-1 1 2-15,-12-5 4 16,1 0-2-16,-10-3-11 15,-3-1-4-15,-8 2-6 16,-8-3-1-16,3 10 5 16,-5 3-5-16,7 3 3 15,5 10 6-15,6 1 19 16,7 1 12-16,8 1 8 16,7-3-3-16,10-7-9 15,3 0-6-15,-6-12-2 16,-1-4 2-16,-5-5-12 15,2 0-19-15,3-7-246 16</inkml:trace>
  <inkml:trace contextRef="#ctx0" brushRef="#br0" timeOffset="212149.7683">4854 16332 1016 0,'-2'0'564'0,"-1"-2"-75"16,3 2-270-16,0 0-153 16,0 0-31-16,0-1-21 15,0 1-45-15,0 0-112 16,0 0-176-16</inkml:trace>
  <inkml:trace contextRef="#ctx0" brushRef="#br0" timeOffset="212289.8556">4864 16515 1419 0,'-1'4'656'0,"-2"2"-280"16,-1-3-135-16,4-1-132 16,0-2-42-16,0 0-79 15,-1 0 292-15</inkml:trace>
  <inkml:trace contextRef="#ctx0" brushRef="#br0" timeOffset="213589.3265">5623 17414 868 0,'-6'8'365'15,"-2"11"-195"-15,10 6-68 0,19 7-59 16,7-4-1-16,11-4-11 15,1-7-10-15,-2-17 29 16,-4-5 23-16,-10-21 45 16,-7-7 8-16,-14-11-20 15,-1-9-16-15,-12-8-30 16,-3-6-5-16,6-7-13 16,-3-4-13-16,15 5-29 15,8 3-11-15,9 17-16 16,11 14-4-16,-2 20-3 15,5 17-28-15,0 17-85 16,-1 8-1-16</inkml:trace>
  <inkml:trace contextRef="#ctx0" brushRef="#br0" timeOffset="213779.3208">5700 17126 931 0,'-3'2'468'0,"-4"6"-52"16,16 4-339-16,11-1-29 15,19 1-16-15,10-1-8 16,11-5-14-16,1-4-4 0,-3-3-145 16</inkml:trace>
  <inkml:trace contextRef="#ctx0" brushRef="#br0" timeOffset="213958.8048">6433 16634 1025 0,'-7'4'468'15,"-2"9"-179"-15,-6 15-182 16,-2 7-35-16,-8 19-34 15,-3 1-14-15,8 1-29 16</inkml:trace>
  <inkml:trace contextRef="#ctx0" brushRef="#br0" timeOffset="214266.9781">6531 17159 1066 0,'3'0'451'0,"5"0"-217"16,10 3-109-16,17-1-70 16,10 3-6-16,12 0-29 15,3 3-8-15,-8-2-64 16,-2-4-172-16</inkml:trace>
  <inkml:trace contextRef="#ctx0" brushRef="#br0" timeOffset="214463.1512">6591 17301 1148 0,'8'0'463'0,"18"5"-283"0,6-3-58 16,20-1-38-16,2 1-27 15,0 0-31-15,-2 3-44 16</inkml:trace>
  <inkml:trace contextRef="#ctx0" brushRef="#br0" timeOffset="215433.4674">7427 17247 367 0,'-13'2'161'0,"-6"2"-65"15,11-1-24-15,20 2 9 16,18-3-15-16,29 4-14 15,22-2 16-15,34-4 18 16,17 2 7-16,31-1 4 16,6 1 7-16,25-1 1 15,9-1 5-15,7-4-4 16,9-6-21-16,-12-5-31 16,-9-3-12-16,-18-2-16 15,-25 3-7-15,-30 10-23 16,-20 6-61-16</inkml:trace>
  <inkml:trace contextRef="#ctx0" brushRef="#br0" timeOffset="217786.7702">7832 16725 556 0,'-5'-3'333'16,"-1"-2"-19"-16,6-6-191 15,14 0-25-15,7-4-42 16,5 0-10-16,14 4-16 15,2 4-9-15,8 7-12 16,-4 2-3-16,-6 8-2 0,-10 0 1 16,-13 5 5-16,-8 1 3 15,-14 1 4-15,-5-1 0 16,-6-2 0-16,-1-6 0 16,6-4-6-16,5-1-11 15,15-6-12-15,8 0-4 16,16-2-7-16,8 4 8 15,6 7 3-15,-4 3 1 16,-16 14 14-16,-9 5 12 0,-26 9 16 16,-16 6 4-16,-24-3-2 15,-13-8-4-15,-4-9-8 16,7-6-26-16,20-5-80 16,8-6-64-16,16 0-285 15</inkml:trace>
  <inkml:trace contextRef="#ctx0" brushRef="#br0" timeOffset="218220.0047">8443 16696 920 0,'-1'-2'400'0,"1"0"-221"0,0 5-71 15,0-3-65-15,0 0-9 16,2 17 4-16,6 37-4 16,-8-26-12-16,0 0-6 15,3-2-7-15,8-3-1 16,6-7-2-16,3-2 0 16,3-7 3-16,1-4 0 15,1-7-30-15,-2-5-50 16,3-8-159-16,-5-3-42 15,-2-7 20-15,0-3 50 0,-8 0 193 16,-2-1 86-16,-4 6 123 16,-5 4 32-16,-2 8-3 15,-2 9-43-15,0 12-110 16,-2 10-33-16,0 14-20 16,4 10 5-16,-3 11 11 15,3 6 4-15,2 3-7 16,0-5-4-16,4-10-9 15,0-14-15-15,6-13-77 16,5-9-224-16</inkml:trace>
  <inkml:trace contextRef="#ctx0" brushRef="#br0" timeOffset="218639.4211">8935 16752 1068 0,'0'-5'463'16,"8"-6"-235"-16,5 2-80 15,11 1-69-15,4 4-20 0,7 2-30 16,1 4-12-16,0 5-11 15,-8 3-1-15,-16 3 1 16,-8 0 2-16,-18 7 3 16,-7-1 1-16,-7-3 4 15,0 1 0-15,10-11-9 16,8-2-8-16,11-3-11 16,13 3-4-16,15 5-1 15,3 1 6-15,7 10 4 16,-4-1 1-16,-10 6 5 15,-6 5 1-15,-19 1 5 16,-12-1 10-16,-25 1 18 16,-5-10 6-16,-9-13 5 15,5-6-8-15,11-10-81 16,9 0-63-16</inkml:trace>
  <inkml:trace contextRef="#ctx0" brushRef="#br0" timeOffset="219307.2327">7365 17605 710 0,'3'-4'293'15,"4"-4"-150"-15,6-6-44 16,9 5-12-16,1-1 0 16,11 5-17-16,2 5-16 15,-2 1-21-15,-6 10-10 16,-16 4-4-16,-9 5 2 0,-13 2 0 16,-11-5 1-16,-5 3-5 15,2-3-1-15,4-8-1 16,10-1-6-16,12-11-15 15,6-5-5-15,20-1-10 16,4 2 0-16,12 10 5 16,1 9 2-16,-7 12 23 15,-12 4 14-15,-23 6 23 16,-17 3 5-16,-23 1-9 16,-6-4-9-16,-3-16-17 15,2-10-39-15,17-18-188 16</inkml:trace>
  <inkml:trace contextRef="#ctx0" brushRef="#br0" timeOffset="219673.4937">7826 17499 1130 0,'-1'4'470'15,"-7"7"-259"-15,-4 4-84 16,3 11-57-16,0-6-15 16,5 6-21-16,4-1-6 0,11-2-5 15,3 3-2-15,9-11-6 16,1-2-1-16,-1-10 1 16,-2-6-21-1,-4-9-63-15,-2-7-35 0,0-6-58 16,-2-2 9-16,-2 0 56 15,-2-2 35-15,-2 6 56 16,-4 6 41-16,-6 6 32 16,3 11 15-16,-7 15 19 15,5 12-18-15,-5 14 2 16,1 11-11-16,4 6-12 16,0-3-9-16,6-1-26 15,2-8-30-15,8-8-50 16</inkml:trace>
  <inkml:trace contextRef="#ctx0" brushRef="#br0" timeOffset="220119.1978">8092 17627 1236 0,'3'-3'471'0,"8"-2"-340"15,8-2-50-15,12 2-41 16,8 2-8-16,-1 3-19 15,5 0-9-15,-10 7-3 16,-8 1 0-16,-11 4 5 16,-8-2 2-16,-11 6-1 15,-7-5 0-15,1-2-1 16,-9-1-5-16,14-6-17 16,5-1-8-16,8-2-6 15,9 1 2-15,0 4 11 16,2 5 4-16,-6 7 0 0,-8 6 2 15,-6 8 7-15,-8 5 7 16,-24 5 12-16,-5-4 5 16,-18-11 18-16,0-11-35 15</inkml:trace>
  <inkml:trace contextRef="#ctx0" brushRef="#br0" timeOffset="220502.3349">8708 17577 1035 0,'1'-3'500'0,"1"1"-213"15,0 4-111-15,-2-2-94 16,3 19-20-16,13 56 0 0,-7-21 5 15,-2 7-25-15,1 5-9 16,2-7-12-16,-9-8-5 16,0-10-37-16,-2-15-50 15,-2-17-146-15</inkml:trace>
  <inkml:trace contextRef="#ctx0" brushRef="#br0" timeOffset="220685.9971">8572 17783 1232 0,'15'1'456'0,"25"1"-340"16,9 3-41-16,8 2-12 16,-5 1-15-16,-13-1-38 15,3 0-42-15</inkml:trace>
  <inkml:trace contextRef="#ctx0" brushRef="#br0" timeOffset="221070.1858">9226 17854 736 0,'9'-11'304'15,"8"-12"-155"-15,2-5-3 16,-4-5 16-16,-4-3-8 0,-3-4-21 15,-4-3 0-15,-2 10-24 16,-2 6-9-16,-1 16-37 16,-2 8-30-16,1 19-23 15,1 9-8-15,2 17-1 16,-2 8 8-16,3 10 2 16,-2 9-2-16,-2-10 5 15,2 0-1-15,-5-18-22 16,2-10-62-16</inkml:trace>
  <inkml:trace contextRef="#ctx0" brushRef="#br0" timeOffset="221526.6342">9373 17572 963 0,'11'6'379'0,"4"-4"-231"0,10 8-86 15,6-3 6-15,6-7-18 16,7-1-18-16,0-7-6 16,-2 2 1-16,-6-5 2 15,-8-1-1-15,-5-3-2 16,-10-1-2-16,-4-1-3 16,-9 2-3-16,-10 6-14 15,5 5-10-15,-5 11-1 16,2 12 0-16,-4 7 7 15,-2 9 3-15,1 10-3 16,4 0-1-16,7 10 0 16,0 0 1-16,5-5 3 15,4-6 1-15,1-17 4 16,-3-6-17-16,-1-13-55 16,-3-2-56-16</inkml:trace>
  <inkml:trace contextRef="#ctx0" brushRef="#br0" timeOffset="221708.6536">9506 17760 989 0,'6'-2'443'0,"13"-5"-184"16,6 1-122-16,14 1-73 15,4 1-17-15,2 1-31 16,0-1-8-16,-8 0-34 15,-6 0-75-15</inkml:trace>
  <inkml:trace contextRef="#ctx0" brushRef="#br0" timeOffset="221860.8338">9909 17858 950 0,'-1'5'551'0,"-2"1"-2"16,-2 1-337-16,5-3-138 16,0-1-31-16,6-3-55 15</inkml:trace>
  <inkml:trace contextRef="#ctx0" brushRef="#br0" timeOffset="222286.5256">10102 17800 844 0,'3'-5'346'0,"6"-12"-182"15,3-5-64-15,2-3-2 16,0-4 14-16,-3-6 8 16,0 1-5-16,-6 1-10 15,-4-2-8-15,1 4-26 16,-4 7-8-16,1 11-27 15,0 7-24-15,0 17-31 16,-1 5-3-16,3 14 8 16,2 11 14-16,3 16 25 15,1 4 0-15,-7 8-1 16,0-6-6-16,0-14-3 16,-2-6-10-16,4-23-106 0,-1-7-113 15</inkml:trace>
  <inkml:trace contextRef="#ctx0" brushRef="#br0" timeOffset="222537.2159">10388 17560 1330 0,'0'3'503'0,"-5"3"-362"16,-1 3-34-16,-6 5-24 15,-5 5-5-15,11 8-28 16,0 0-9-16,6 1-19 16,7-4-9-16,1-3-6 15,3-4-1-15,10-9 0 16,0 0 12-16,5-8-71 16,1-1-54-16,3-7-258 15</inkml:trace>
  <inkml:trace contextRef="#ctx0" brushRef="#br0" timeOffset="222711.3641">10623 17542 521 0,'-4'-5'396'0,"-3"2"47"0,-3 2-125 15,-1 12-150-15,-1 9-43 16,-1 10-39-16,3 10-4 16,5 9-11-16,0 7-5 15,3 8-20-15,-1-2-17 16,1-2-15-16,1-11-2 15,-1-8-51-15,2-8-66 16</inkml:trace>
  <inkml:trace contextRef="#ctx0" brushRef="#br0" timeOffset="223266.0912">9832 17156 981 0,'6'7'377'0,"5"1"-243"16,7-2-54-16,25-4-20 16,13-3-13-16,29-4-28 15,4-1-11-15,-8 4-5 16,-7 2 57-16</inkml:trace>
  <inkml:trace contextRef="#ctx0" brushRef="#br0" timeOffset="223821.2171">10935 17029 766 0,'3'-6'320'16,"2"-5"-166"-16,13-13-103 16,2-4-12-16,10-6 27 15,0-1 23-15,1 7 28 0,-1 7-4 16,-4 17-41-16,-1 9-30 15,-5 27-36-15,-2 7-2 16,-4 3 7-16,3 3 3 16,13-7 3-16,-4-17 1 15,9-14 8-15,-3-13 7 16,-12-13 12-16,2-3 4 16,-16-8-5-16,-6 0-6 15,-15-7-35-15,-3 7-36 16,-7 9-133-16,8 7-141 0</inkml:trace>
  <inkml:trace contextRef="#ctx0" brushRef="#br0" timeOffset="224035.5503">10972 17296 921 0,'8'0'438'16,"8"0"-162"-16,19 0-126 16,17 0-19-16,11-1-44 15,1 1-23-15,4 0-29 16,-12 0-6-16,-6 1-26 16,-4-1 490-16</inkml:trace>
  <inkml:trace contextRef="#ctx0" brushRef="#br0" timeOffset="224853.4617">12233 16729 576 0,'8'-2'346'0,"6"-3"-54"16,-10 5-53-16,-5 0-21 0,-13 0-72 16,0-1-35-16,-13 0-68 15,-4 1-16-15,-2 0-16 16,-7 0-7-16,10 5-11 15,3 0-5-15,10 6-3 16,5-1 1-16,3-1 6 16,2 2 3-16,0 0 4 15,1 1 1-15,5-2 0 16,1 1-1-16,3-7-2 16,1 0-1-16,4-7 1 15,4 1-1-15,11-3 0 16,4 1-1-16,12 5-5 15,-4 6-2-15,4 11-3 16,-3 9-1-16,-5 14 5 16,0 3 5-16,-13 1 7 15,-7-2 6-15,-14-10 6 0,-12-5 6 16,-12-6 8 0,-6-5 10-16,-16-8 4 0,-2-8-3 15,-8-6-12-15,5-6-12 16,11 4-17-16,12 2-2 15,18-2-74-15,9 7-21 16,16-5-122-16,12 0-185 16</inkml:trace>
  <inkml:trace contextRef="#ctx0" brushRef="#br0" timeOffset="225252.0986">12350 16782 627 0,'1'-2'312'0,"6"-3"-68"16,6 5-68-16,11 4-54 15,9 0-16-15,13 3-45 16,6-1-21-16,2-2-21 15,-4-2-2-15,-10-4 1 16,-5-5 3-16,-9-7 3 16,-4-2 0-16,-9 0-4 15,-9-1-6-15,-4 11-14 0,-10 1-8 16,-1 10-10-16,0 8-2 16,-6 13 12-16,3 8 5 15,-3 16 6-15,2 5 6 16,1 4 9-16,6 3 1 15,10-4 2-15,9-5-1 16,3-9-11-16,-1-12 2 16,0-16-1-16,-7-11-17 15,1-14-138-15,4-5-302 16</inkml:trace>
  <inkml:trace contextRef="#ctx0" brushRef="#br0" timeOffset="225424.7301">12457 16991 934 0,'2'3'429'16,"6"2"-187"-16,14 0-100 15,16-4-20-15,15 3-53 16,9 1-28-16,-4-2-27 16,-3 1-2-16,-8-4-2 15,-6-5-18-15,0-3-140 16</inkml:trace>
  <inkml:trace contextRef="#ctx0" brushRef="#br0" timeOffset="225835.3744">13060 16948 925 0,'0'-4'417'15,"1"-17"-190"-15,1-2-33 16,2-11-34-16,-2-6-15 0,3-3-39 15,-3 5-33 1,3 13-43-16,-3 7-18 0,-1 14-25 16,2 6 2-16,0 18-10 15,2 9-4-15,0 18 10 16,0 7 5-16,-2 5 9 16,0-4 1-16,1-7 3 15,3-3 2-15,-1-15 2 16,-1 0 2-16,-6-11 4 15,-8-8 3-15,-4-2-1 16,-6-5-2-16,-7 0-8 16,-2 2-2-16,0 1-3 15,5-2-1-15,11 0-14 16,2-2-7-16,10-3-5 16,10 2 3-16,9-1 11 15,9-4 7-15,9 1 3 16,-2 0-2-16,1 0 3 15,0 2 0-15,-12 1-12 0,0 3-383 16</inkml:trace>
  <inkml:trace contextRef="#ctx0" brushRef="#br0" timeOffset="226285.2515">13970 16556 836 0,'-2'-2'404'0,"-1"-4"-126"15,3 24-174-15,2 14-44 16,6 29-21-16,4 18-6 16,3 23-16-16,1 4-2 15,-7-9 3-15,-1-6 2 16,-8-23 3-16,-4-8 21 16,1-21-92-16,-1-12-144 15</inkml:trace>
  <inkml:trace contextRef="#ctx0" brushRef="#br0" timeOffset="226519.4179">14141 16607 884 0,'10'-5'379'0,"-1"-7"-186"16,-3 6-85-16,2 15-63 15,-8 10 12-15,3 21 14 16,3 15-4-16,1 26-7 15,1 3-7-15,-1 8-22 16,-4-2-7-16,-3-11-6 16,-1-11-1-16,2-14 2 15,5-10-21-15,-2-25-89 16,5-6-105-16</inkml:trace>
  <inkml:trace contextRef="#ctx0" brushRef="#br0" timeOffset="226673.4852">13951 17045 1142 0,'4'0'452'16,"11"2"-278"-16,12 5-106 16,16-7-40-16,8 0-7 0,9-1-11 15,3-2-22-15</inkml:trace>
  <inkml:trace contextRef="#ctx0" brushRef="#br0" timeOffset="227139.1294">14467 17007 964 0,'6'-4'440'0,"7"1"-161"15,9-6-165-15,8 7-3 16,8 2-30-16,-2-4-20 15,-3 4-33-15,2 1-12 16,-13 2-12-16,-3 1-2 16,-11 4 5-16,-8 4 2 0,-13 4 5 15,-7 4 1-15,-2 8-4 16,-2-2-3-16,1 3-1 16,-3-4-1-1,2-4 2-15,3-2-2 0,8-8 9 16,8 0-1-16,8-6 3 15,8-3 3-15,11-2-8 16,4-1-1-16,2-4-9 16,2 1-2-16,6 4-4 15,2 1-21-15,5 4-98 16,-1-3-389-16</inkml:trace>
  <inkml:trace contextRef="#ctx0" brushRef="#br0" timeOffset="227280.612">15040 17163 1421 0,'0'0'598'16,"0"1"-293"-16,1 5-241 0,-1-6-17 16,-1 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3/12/2021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156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10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134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05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92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807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3335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35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22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aitbutwhy.com/wp-content/uploads/2016/03/Decibels-Chart-4.pn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customXml" Target="../ink/ink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6.xml"/><Relationship Id="rId3" Type="http://schemas.openxmlformats.org/officeDocument/2006/relationships/customXml" Target="../ink/ink5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43.png"/><Relationship Id="rId10" Type="http://schemas.openxmlformats.org/officeDocument/2006/relationships/image" Target="../media/image420.png"/><Relationship Id="rId9" Type="http://schemas.microsoft.com/office/2007/relationships/hdphoto" Target="../media/hdphoto1.wdp"/><Relationship Id="rId14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</a:t>
            </a:r>
            <a:r>
              <a:rPr lang="el-GR" b="1" dirty="0" smtClean="0"/>
              <a:t> </a:t>
            </a:r>
            <a:endParaRPr lang="el-GR" b="1" dirty="0"/>
          </a:p>
        </p:txBody>
      </p:sp>
      <p:pic>
        <p:nvPicPr>
          <p:cNvPr id="6146" name="Picture 2" descr="Pictu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67600" cy="420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/>
              </a:bodyPr>
              <a:lstStyle/>
              <a:p>
                <a:r>
                  <a:rPr lang="el-GR" sz="2000" b="1" dirty="0" smtClean="0"/>
                  <a:t>Μεταβολή πίεσης αερίου </a:t>
                </a:r>
                <a14:m>
                  <m:oMath xmlns:m="http://schemas.openxmlformats.org/officeDocument/2006/math">
                    <m:r>
                      <a:rPr lang="el-GR" sz="2000" b="1" i="1" dirty="0" smtClean="0">
                        <a:latin typeface="Cambria Math" panose="02040503050406030204" pitchFamily="18" charset="0"/>
                      </a:rPr>
                      <m:t>𝜟𝜬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 smtClean="0"/>
                  <a:t> </a:t>
                </a:r>
                <a:r>
                  <a:rPr lang="en-US" sz="2000" b="1" dirty="0" smtClean="0"/>
                  <a:t/>
                </a:r>
                <a:br>
                  <a:rPr lang="en-US" sz="2000" b="1" dirty="0" smtClean="0"/>
                </a:br>
                <a:r>
                  <a:rPr lang="el-GR" sz="2000" b="1" dirty="0" smtClean="0"/>
                  <a:t>και μετατόπισης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 smtClean="0"/>
                  <a:t>  </a:t>
                </a:r>
                <a:endParaRPr lang="el-GR" sz="20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2"/>
                <a:stretch>
                  <a:fillRect t="-59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49" y="795922"/>
            <a:ext cx="3017924" cy="5657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μετατόπιση που περιγράψαμε ως συνημιτονοειδής συνάρτηση οδηγεί σε μεταβολή πίεσης ως ημιτονοειδή συνάρτηση</a:t>
                </a:r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Διαφορά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l-G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Μεταβολή πίεσης μέγιστη (κατ’ απόλυτη τιμή) </a:t>
                </a:r>
                <a:r>
                  <a:rPr lang="el-GR" dirty="0" smtClean="0">
                    <a:sym typeface="Wingdings" panose="05000000000000000000" pitchFamily="2" charset="2"/>
                  </a:rPr>
                  <a:t> μετατόπιση μηδενική!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 smtClean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sym typeface="Wingdings" panose="05000000000000000000" pitchFamily="2" charset="2"/>
                  </a:rPr>
                  <a:t>Μετατόπιση μέγιστη (κατ’ απόλυτη τιμή)  μεταβολή πίεσης μηδενική!</a:t>
                </a:r>
                <a:endParaRPr lang="en-US" dirty="0" smtClean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blipFill rotWithShape="0">
                <a:blip r:embed="rId4"/>
                <a:stretch>
                  <a:fillRect l="-1022" t="-922" r="-11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Ταχύτητα διάδοσης ήχου στον αέρα</a:t>
                </a:r>
              </a:p>
              <a:p>
                <a:pPr marL="68580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=331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273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endParaRPr lang="el-GR" dirty="0" smtClean="0"/>
              </a:p>
              <a:p>
                <a:pPr marL="68580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a-ET" dirty="0" smtClean="0"/>
                  <a:t> </a:t>
                </a:r>
                <a:r>
                  <a:rPr lang="el-GR" dirty="0" smtClean="0"/>
                  <a:t>η θερμοκρασία του αέρα</a:t>
                </a:r>
                <a:r>
                  <a:rPr lang="en-US" dirty="0" smtClean="0"/>
                  <a:t> </a:t>
                </a:r>
                <a:r>
                  <a:rPr lang="el-GR" dirty="0" smtClean="0"/>
                  <a:t>(σε βαθμούς </a:t>
                </a:r>
                <a:r>
                  <a:rPr lang="en-US" i="1" dirty="0" smtClean="0"/>
                  <a:t>C</a:t>
                </a:r>
                <a:r>
                  <a:rPr lang="el-GR" dirty="0" smtClean="0"/>
                  <a:t>)</a:t>
                </a:r>
              </a:p>
              <a:p>
                <a:pPr marL="68580" indent="0">
                  <a:buNone/>
                </a:pPr>
                <a:endParaRPr lang="el-GR" dirty="0"/>
              </a:p>
              <a:p>
                <a:r>
                  <a:rPr lang="el-GR" b="1" dirty="0" smtClean="0"/>
                  <a:t>Παράδειγμα:</a:t>
                </a:r>
                <a:endParaRPr lang="en-US" b="1" dirty="0" smtClean="0"/>
              </a:p>
              <a:p>
                <a:pPr lvl="1"/>
                <a:r>
                  <a:rPr lang="el-GR" dirty="0" smtClean="0"/>
                  <a:t>Πώς θα μετρήσουμε σε πόση </a:t>
                </a:r>
                <a:br>
                  <a:rPr lang="el-GR" dirty="0" smtClean="0"/>
                </a:br>
                <a:r>
                  <a:rPr lang="el-GR" dirty="0" smtClean="0"/>
                  <a:t>απόσταση από μας έπεσε </a:t>
                </a:r>
                <a:br>
                  <a:rPr lang="el-GR" dirty="0" smtClean="0"/>
                </a:br>
                <a:r>
                  <a:rPr lang="el-GR" dirty="0" smtClean="0"/>
                  <a:t>ένας κεραυνός</a:t>
                </a:r>
                <a:r>
                  <a:rPr lang="en-US" dirty="0" smtClean="0"/>
                  <a:t> </a:t>
                </a:r>
                <a:r>
                  <a:rPr lang="el-GR" dirty="0" smtClean="0"/>
                  <a:t>που μόλις </a:t>
                </a:r>
                <a:r>
                  <a:rPr lang="el-GR" dirty="0" err="1" smtClean="0"/>
                  <a:t>εί</a:t>
                </a:r>
                <a:r>
                  <a:rPr lang="el-GR" dirty="0" smtClean="0"/>
                  <a:t>-</a:t>
                </a:r>
                <a:br>
                  <a:rPr lang="el-GR" dirty="0" smtClean="0"/>
                </a:br>
                <a:r>
                  <a:rPr lang="el-GR" dirty="0" err="1" smtClean="0"/>
                  <a:t>δαμε</a:t>
                </a:r>
                <a:r>
                  <a:rPr lang="el-GR" dirty="0" smtClean="0"/>
                  <a:t>, αν ακούσουμε τον </a:t>
                </a:r>
                <a:br>
                  <a:rPr lang="el-GR" dirty="0" smtClean="0"/>
                </a:br>
                <a:r>
                  <a:rPr lang="el-GR" dirty="0" smtClean="0"/>
                  <a:t>κρότο του σε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l-GR" b="0" dirty="0" smtClean="0"/>
                  <a:t> δευτ/πτα?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  <a:blipFill>
                <a:blip r:embed="rId2"/>
                <a:stretch>
                  <a:fillRect l="-308" t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5" y="4114800"/>
            <a:ext cx="3928142" cy="236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26317" cy="5110726"/>
          </a:xfrm>
        </p:spPr>
        <p:txBody>
          <a:bodyPr>
            <a:normAutofit/>
          </a:bodyPr>
          <a:lstStyle/>
          <a:p>
            <a:r>
              <a:rPr lang="el-GR" b="1" dirty="0" smtClean="0"/>
              <a:t>Ταχύτητα διάδοσης ήχου σε άλλα υλικά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7847143" cy="3047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76" y="4922779"/>
            <a:ext cx="8131267" cy="60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586677"/>
            <a:ext cx="1133475" cy="834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i="1" dirty="0" smtClean="0"/>
                  <a:t> </a:t>
                </a:r>
                <a:r>
                  <a:rPr lang="en-US" dirty="0" smtClean="0"/>
                  <a:t>= </a:t>
                </a:r>
                <a:r>
                  <a:rPr lang="el-GR" dirty="0" smtClean="0"/>
                  <a:t>μέτρο ελαστικότητας όγκου</a:t>
                </a:r>
              </a:p>
              <a:p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l-GR" dirty="0" smtClean="0"/>
                  <a:t> = πυκνότητα</a:t>
                </a:r>
                <a:endParaRPr lang="el-G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1066800" y="31242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4792849" y="611517"/>
            <a:ext cx="3602825" cy="858857"/>
          </a:xfrm>
          <a:prstGeom prst="horizontalScroll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Αύξηση θερμοκρασίας 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⟹ αύξηση </a:t>
            </a:r>
            <a:b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κινητικής ενέργειας μορίων</a:t>
            </a:r>
            <a:endParaRPr lang="el-GR" dirty="0"/>
          </a:p>
        </p:txBody>
      </p:sp>
      <p:cxnSp>
        <p:nvCxnSpPr>
          <p:cNvPr id="13" name="Elbow Connector 12"/>
          <p:cNvCxnSpPr>
            <a:stCxn id="11" idx="2"/>
            <a:endCxn id="8" idx="2"/>
          </p:cNvCxnSpPr>
          <p:nvPr/>
        </p:nvCxnSpPr>
        <p:spPr>
          <a:xfrm rot="16200000" flipH="1" flipV="1">
            <a:off x="2797539" y="-367723"/>
            <a:ext cx="2065983" cy="5527462"/>
          </a:xfrm>
          <a:prstGeom prst="bentConnector4">
            <a:avLst>
              <a:gd name="adj1" fmla="val 21659"/>
              <a:gd name="adj2" fmla="val 109369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8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Ένταση περιοδικών ηχητικών κυμάτων </a:t>
                </a:r>
                <a:r>
                  <a:rPr lang="en-US" b="1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1" i="0" dirty="0" smtClean="0">
                    <a:latin typeface="Cambria Math" panose="02040503050406030204" pitchFamily="18" charset="0"/>
                  </a:rPr>
                </a:br>
                <a:endParaRPr lang="en-US" b="1" i="0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𝛪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Μέση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Ισχύς</m:t>
                          </m:r>
                        </m:num>
                        <m:den>
                          <m:r>
                            <a:rPr lang="el-GR" b="0" i="1"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68580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l-GR" dirty="0" smtClean="0"/>
                  <a:t> το εμβαδό της επιφάνειας κάθετης στη διεύθυνση διάδοσης</a:t>
                </a:r>
              </a:p>
              <a:p>
                <a:r>
                  <a:rPr lang="el-GR" dirty="0" smtClean="0"/>
                  <a:t>Τα κύματα που είδαμε ως τώρα </a:t>
                </a:r>
                <a:r>
                  <a:rPr lang="el-GR" dirty="0" err="1" smtClean="0"/>
                  <a:t>μοντελοποιούνταν</a:t>
                </a:r>
                <a:r>
                  <a:rPr lang="el-GR" dirty="0" smtClean="0"/>
                  <a:t> ως διαμήκη κύματα</a:t>
                </a:r>
              </a:p>
              <a:p>
                <a:pPr lvl="1"/>
                <a:r>
                  <a:rPr lang="el-GR" dirty="0" smtClean="0"/>
                  <a:t>Διαδίδονταν σε ευθεία γραμμή</a:t>
                </a:r>
              </a:p>
              <a:p>
                <a:r>
                  <a:rPr lang="el-GR" dirty="0" smtClean="0"/>
                  <a:t>Στην πράξη, τα ηχητικά κύματα διαδίδονται προς όλες τις κατευθύνσεις</a:t>
                </a:r>
              </a:p>
              <a:p>
                <a:pPr lvl="1"/>
                <a:r>
                  <a:rPr lang="el-GR" b="1" dirty="0" smtClean="0"/>
                  <a:t>Σφαιρικά κύματα</a:t>
                </a:r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05400"/>
              </a:xfrm>
              <a:blipFill rotWithShape="0">
                <a:blip r:embed="rId3"/>
                <a:stretch>
                  <a:fillRect l="-308"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7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28" y="710292"/>
            <a:ext cx="4125739" cy="576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 smtClean="0"/>
                  <a:t>Σφαιρικό κύμα</a:t>
                </a:r>
              </a:p>
              <a:p>
                <a:pPr lvl="1"/>
                <a:r>
                  <a:rPr lang="el-GR" dirty="0" smtClean="0"/>
                  <a:t>Ομόκεντρα κυκλικά τόξα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Μέτωπο κύματος</a:t>
                </a:r>
              </a:p>
              <a:p>
                <a:pPr lvl="1"/>
                <a:r>
                  <a:rPr lang="el-GR" dirty="0" smtClean="0"/>
                  <a:t>Επιφάνεια όπου η φάση </a:t>
                </a:r>
                <a:endParaRPr lang="en-US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err="1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     του κύματος έχει ίδια τιμή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Ακτίνες</a:t>
                </a:r>
              </a:p>
              <a:p>
                <a:pPr lvl="1"/>
                <a:r>
                  <a:rPr lang="el-GR" dirty="0" smtClean="0"/>
                  <a:t>Ευθείες που ξεκινούν απ’την</a:t>
                </a:r>
                <a:r>
                  <a:rPr lang="el-GR" dirty="0"/>
                  <a:t> </a:t>
                </a:r>
                <a:r>
                  <a:rPr lang="el-GR" dirty="0" smtClean="0"/>
                  <a:t>πηγή</a:t>
                </a:r>
              </a:p>
              <a:p>
                <a:pPr lvl="1"/>
                <a:r>
                  <a:rPr lang="el-GR" dirty="0" smtClean="0"/>
                  <a:t>Δείχνουν την κατεύθυνση </a:t>
                </a:r>
                <a:br>
                  <a:rPr lang="el-GR" dirty="0" smtClean="0"/>
                </a:br>
                <a:r>
                  <a:rPr lang="el-GR" dirty="0" smtClean="0"/>
                  <a:t>διάδοσης του κύματος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Ένταση κύματος σε απόσταση </a:t>
                </a:r>
                <a:r>
                  <a:rPr lang="en-US" b="1" dirty="0" smtClean="0"/>
                  <a:t>r</a:t>
                </a:r>
                <a:r>
                  <a:rPr lang="el-GR" b="1" dirty="0" smtClean="0"/>
                  <a:t/>
                </a:r>
                <a:br>
                  <a:rPr lang="el-GR" b="1" dirty="0" smtClean="0"/>
                </a:br>
                <a:r>
                  <a:rPr lang="el-GR" b="1" dirty="0" smtClean="0"/>
                  <a:t> </a:t>
                </a:r>
                <a:br>
                  <a:rPr lang="el-GR" b="1" dirty="0" smtClean="0"/>
                </a:br>
                <a:r>
                  <a:rPr lang="el-GR" sz="3400" dirty="0" smtClean="0"/>
                  <a:t>	</a:t>
                </a:r>
                <a14:m>
                  <m:oMath xmlns:m="http://schemas.openxmlformats.org/officeDocument/2006/math"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𝛪</m:t>
                    </m:r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𝛢</m:t>
                        </m:r>
                      </m:den>
                    </m:f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l-GR" sz="3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  <a:blipFill>
                <a:blip r:embed="rId4"/>
                <a:stretch>
                  <a:fillRect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/>
          <p:cNvCxnSpPr>
            <a:stCxn id="9" idx="0"/>
          </p:cNvCxnSpPr>
          <p:nvPr/>
        </p:nvCxnSpPr>
        <p:spPr>
          <a:xfrm rot="16200000" flipH="1">
            <a:off x="1834800" y="5713368"/>
            <a:ext cx="1" cy="1054798"/>
          </a:xfrm>
          <a:prstGeom prst="bentConnector4">
            <a:avLst>
              <a:gd name="adj1" fmla="val 0"/>
              <a:gd name="adj2" fmla="val 847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374" y="6240767"/>
            <a:ext cx="1464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Εμβαδό μετώπου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4" name="Picture 2" descr="Spherical Standing Wav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5529606" cy="56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905000"/>
            <a:ext cx="8126241" cy="40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4100" name="Picture 4" descr="http://resource.isvr.soton.ac.uk/spcg/tutorial/tutorial/Tutorial_files/monopolfinalptp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6284"/>
            <a:ext cx="7037915" cy="51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5122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425977" cy="4177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5146964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 smtClean="0"/>
              <a:t>Διαλέξεις</a:t>
            </a:r>
            <a:endParaRPr lang="el-GR" b="1" dirty="0"/>
          </a:p>
          <a:p>
            <a:pPr lvl="1"/>
            <a:r>
              <a:rPr lang="el-GR" b="1" dirty="0" smtClean="0"/>
              <a:t>Προαιρετική</a:t>
            </a:r>
            <a:r>
              <a:rPr lang="el-GR" dirty="0" smtClean="0"/>
              <a:t> παρουσί</a:t>
            </a:r>
            <a:r>
              <a:rPr lang="el-GR" dirty="0"/>
              <a:t>α</a:t>
            </a:r>
            <a:r>
              <a:rPr lang="el-GR" dirty="0" smtClean="0"/>
              <a:t>!</a:t>
            </a:r>
            <a:br>
              <a:rPr lang="el-GR" dirty="0" smtClean="0"/>
            </a:br>
            <a:endParaRPr lang="el-GR" dirty="0" smtClean="0"/>
          </a:p>
          <a:p>
            <a:pPr lvl="1"/>
            <a:endParaRPr lang="el-GR" sz="1000" dirty="0" smtClean="0"/>
          </a:p>
          <a:p>
            <a:pPr lvl="1"/>
            <a:r>
              <a:rPr lang="el-GR" dirty="0" smtClean="0"/>
              <a:t>Είστε εδώ γιατί </a:t>
            </a:r>
            <a:r>
              <a:rPr lang="el-GR" b="1" dirty="0" smtClean="0"/>
              <a:t>θέλετε</a:t>
            </a:r>
            <a:r>
              <a:rPr lang="el-GR" dirty="0" smtClean="0"/>
              <a:t> να ακούσετε/συμμετέχετε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Δεν υπάρχουν απουσίες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sz="3000" dirty="0" smtClean="0"/>
              <a:t>Υπάρχει </a:t>
            </a:r>
            <a:r>
              <a:rPr lang="el-GR" sz="3000" b="1" u="sng" dirty="0" smtClean="0"/>
              <a:t>σεβασμός</a:t>
            </a:r>
            <a:r>
              <a:rPr lang="el-GR" sz="3000" dirty="0" smtClean="0"/>
              <a:t> στους συναδέλφους σας και στην εκπαιδευτική διαδικασία</a:t>
            </a:r>
          </a:p>
          <a:p>
            <a:pPr lvl="1"/>
            <a:endParaRPr lang="el-GR" dirty="0"/>
          </a:p>
          <a:p>
            <a:pPr lvl="1"/>
            <a:r>
              <a:rPr lang="en-US" b="1" u="sng" dirty="0" smtClean="0"/>
              <a:t>COVID attention</a:t>
            </a:r>
            <a:r>
              <a:rPr lang="en-US" dirty="0" smtClean="0"/>
              <a:t>: </a:t>
            </a:r>
            <a:r>
              <a:rPr lang="el-GR" dirty="0" smtClean="0"/>
              <a:t>προσέρχεστε με τα απαραίτητα δικαιολογητικά</a:t>
            </a:r>
          </a:p>
          <a:p>
            <a:pPr lvl="1"/>
            <a:endParaRPr lang="el-GR" b="1" dirty="0" smtClean="0"/>
          </a:p>
          <a:p>
            <a:pPr lvl="1"/>
            <a:r>
              <a:rPr lang="el-GR" b="1" dirty="0" smtClean="0"/>
              <a:t>Προστατέψτε εσάς και τους συναδέλφους σας</a:t>
            </a:r>
            <a:r>
              <a:rPr lang="el-GR" dirty="0" smtClean="0"/>
              <a:t>: απέχετε από το μάθημα αν δεν είστε/αισθάνεστε καλά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74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16792" cy="4569729"/>
              </a:xfrm>
            </p:spPr>
            <p:txBody>
              <a:bodyPr>
                <a:normAutofit/>
              </a:bodyPr>
              <a:lstStyle/>
              <a:p>
                <a:endParaRPr lang="en-US" dirty="0" smtClean="0"/>
              </a:p>
              <a:p>
                <a:r>
                  <a:rPr lang="el-GR" dirty="0" smtClean="0"/>
                  <a:t>Οι ασθενέστεροι ήχοι που μπορεί να αντιληφθεί το ανθρώπινο αυτί στη συχνότητα των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Hz </a:t>
                </a:r>
                <a:r>
                  <a:rPr lang="el-GR" dirty="0" smtClean="0"/>
                  <a:t>έχουν ένταση περίπου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/>
                  <a:t>Αυτό είναι το λεγόμενο </a:t>
                </a:r>
                <a:r>
                  <a:rPr lang="el-GR" b="1" dirty="0" smtClean="0"/>
                  <a:t>κατώφλι ακοής</a:t>
                </a:r>
                <a:r>
                  <a:rPr lang="en-US" b="1" dirty="0" smtClean="0"/>
                  <a:t> (</a:t>
                </a:r>
                <a:r>
                  <a:rPr lang="el-GR" b="1" dirty="0" smtClean="0"/>
                  <a:t>στα 1000 </a:t>
                </a:r>
                <a:r>
                  <a:rPr lang="en-US" b="1" dirty="0" smtClean="0"/>
                  <a:t>Hz)</a:t>
                </a:r>
                <a:r>
                  <a:rPr lang="el-GR" i="1" dirty="0" smtClean="0"/>
                  <a:t>.</a:t>
                </a:r>
                <a:r>
                  <a:rPr lang="el-GR" dirty="0" smtClean="0"/>
                  <a:t> </a:t>
                </a:r>
              </a:p>
              <a:p>
                <a:endParaRPr lang="en-US" dirty="0" smtClean="0"/>
              </a:p>
              <a:p>
                <a:r>
                  <a:rPr lang="el-GR" dirty="0" smtClean="0"/>
                  <a:t>Οι δυνατότεροι ήχοι που μπορούμε να ακούσουμε (χωρίς πόνο) είναι έντασης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l-GR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16792" cy="4569729"/>
              </a:xfrm>
              <a:blipFill rotWithShape="0">
                <a:blip r:embed="rId3"/>
                <a:stretch>
                  <a:fillRect r="-8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6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Ηχοστάθμη</a:t>
                </a:r>
                <a:endParaRPr lang="el-GR" dirty="0" smtClean="0"/>
              </a:p>
              <a:p>
                <a:pPr lvl="1"/>
                <a:r>
                  <a:rPr lang="el-GR" dirty="0" smtClean="0"/>
                  <a:t>Μεγάλο εύρος εντάσεων αντιληπτό απ’ το αυτί</a:t>
                </a:r>
                <a:r>
                  <a:rPr lang="en-US" dirty="0" smtClean="0"/>
                  <a:t> </a:t>
                </a:r>
                <a:r>
                  <a:rPr lang="el-GR" dirty="0" smtClean="0"/>
                  <a:t>μας</a:t>
                </a:r>
              </a:p>
              <a:p>
                <a:pPr lvl="1"/>
                <a:r>
                  <a:rPr lang="el-GR" dirty="0" smtClean="0"/>
                  <a:t>Μια λογαριθμική κλίμακα είναι βολικότερη</a:t>
                </a:r>
                <a:endParaRPr lang="en-US" dirty="0" smtClean="0"/>
              </a:p>
              <a:p>
                <a:pPr lvl="1"/>
                <a:r>
                  <a:rPr lang="el-GR" b="1" i="1" dirty="0" err="1" smtClean="0"/>
                  <a:t>Ηχοστάθμη</a:t>
                </a:r>
                <a:r>
                  <a:rPr lang="el-GR" dirty="0" smtClean="0"/>
                  <a:t>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l-GR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: </a:t>
                </a:r>
                <a:r>
                  <a:rPr lang="el-GR" dirty="0" smtClean="0"/>
                  <a:t>ένταση αναφοράς (κατώφλι ακοής)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Για συχνότητες 1000 </a:t>
                </a:r>
                <a:r>
                  <a:rPr lang="en-US" dirty="0" smtClean="0"/>
                  <a:t>Hz</a:t>
                </a:r>
              </a:p>
              <a:p>
                <a:pPr lvl="2"/>
                <a:r>
                  <a:rPr lang="el-GR" dirty="0" smtClean="0"/>
                  <a:t>Στην πραγματικότητα, είναι μεταβλητή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l-GR" dirty="0" smtClean="0"/>
                  <a:t> : μετριέται σε </a:t>
                </a:r>
                <a:r>
                  <a:rPr lang="en-US" dirty="0" smtClean="0"/>
                  <a:t>Decibel (d</a:t>
                </a:r>
                <a:r>
                  <a:rPr lang="el-GR" dirty="0" smtClean="0"/>
                  <a:t>Β</a:t>
                </a:r>
                <a:r>
                  <a:rPr lang="en-US" dirty="0" smtClean="0"/>
                  <a:t>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Προς τιμήν του </a:t>
                </a:r>
                <a:r>
                  <a:rPr lang="en-US" dirty="0" smtClean="0"/>
                  <a:t>A. G. Bell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 smtClean="0"/>
                  <a:t>Κατώφλι ακοής: 0 </a:t>
                </a:r>
                <a:r>
                  <a:rPr lang="en-US" dirty="0" smtClean="0"/>
                  <a:t>dB</a:t>
                </a:r>
              </a:p>
              <a:p>
                <a:pPr lvl="1"/>
                <a:r>
                  <a:rPr lang="el-GR" dirty="0" smtClean="0"/>
                  <a:t>Όριο πόνου: 120-130 </a:t>
                </a:r>
                <a:r>
                  <a:rPr lang="en-US" dirty="0" smtClean="0"/>
                  <a:t>dB</a:t>
                </a: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  <a:blipFill rotWithShape="0">
                <a:blip r:embed="rId2"/>
                <a:stretch>
                  <a:fillRect t="-15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68" r="1505"/>
          <a:stretch/>
        </p:blipFill>
        <p:spPr>
          <a:xfrm>
            <a:off x="5867400" y="2727431"/>
            <a:ext cx="2743201" cy="3748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69004" y="671614"/>
            <a:ext cx="2907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More interesting dB range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Παράδειγμα:</a:t>
                </a:r>
              </a:p>
              <a:p>
                <a:r>
                  <a:rPr lang="el-GR" sz="2000" dirty="0" smtClean="0"/>
                  <a:t>Δυο ίδιες μηχανές βρίσκονται στην ίδια απόσταση από έναν εργάτη. Η ένταση του ήχου που λαμβάνει ο εργάτης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20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W/m</a:t>
                </a:r>
                <a:r>
                  <a:rPr lang="en-US" sz="2000" baseline="30000" dirty="0" smtClean="0"/>
                  <a:t>2</a:t>
                </a:r>
                <a:r>
                  <a:rPr lang="en-US" sz="2000" i="1" dirty="0" smtClean="0"/>
                  <a:t>.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A) </a:t>
                </a:r>
                <a:r>
                  <a:rPr lang="el-GR" sz="2000" dirty="0" smtClean="0"/>
                  <a:t>Βρείτε την </a:t>
                </a:r>
                <a:r>
                  <a:rPr lang="el-GR" sz="2000" dirty="0" err="1" smtClean="0"/>
                  <a:t>ηχοστάθμη</a:t>
                </a:r>
                <a:r>
                  <a:rPr lang="el-GR" sz="2000" dirty="0" smtClean="0"/>
                  <a:t> που ακούει ο εργάτης όταν λειτουργεί η μια μηχανή.</a:t>
                </a:r>
                <a:br>
                  <a:rPr lang="el-GR" sz="2000" dirty="0" smtClean="0"/>
                </a:br>
                <a:r>
                  <a:rPr lang="el-GR" sz="2000" dirty="0" smtClean="0"/>
                  <a:t>Β) Βρείτε την ηχοστάθμη που ακούει ο εργάτης όταν λειτουργούν και οι δυο μηχανές.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l-GR" sz="2000" dirty="0" smtClean="0"/>
                  <a:t>Γ) Αν ο εργάτης δε λαμβάνει την ίδια ένταση ήχου από κάθε μηχανή και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B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BS" sz="20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BS" sz="2000" dirty="0" smtClean="0"/>
                  <a:t> m </a:t>
                </a:r>
                <a:r>
                  <a:rPr lang="el-GR" sz="2000" dirty="0" smtClean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B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BS" sz="20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BS" sz="2000" dirty="0" smtClean="0"/>
                  <a:t> m</a:t>
                </a:r>
                <a:r>
                  <a:rPr lang="el-GR" sz="2000" dirty="0" smtClean="0"/>
                  <a:t> αντίστοιχα</a:t>
                </a:r>
                <a:r>
                  <a:rPr lang="en-BS" sz="2000" dirty="0" smtClean="0"/>
                  <a:t>, </a:t>
                </a:r>
                <a:r>
                  <a:rPr lang="el-GR" sz="2000" dirty="0" smtClean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 r="-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0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/>
                  <a:t>W/m</a:t>
                </a:r>
                <a:r>
                  <a:rPr lang="en-US" sz="1600" baseline="30000" dirty="0" smtClean="0"/>
                  <a:t>2</a:t>
                </a:r>
                <a:r>
                  <a:rPr lang="en-US" sz="1600" i="1" dirty="0" smtClean="0"/>
                  <a:t>. </a:t>
                </a: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n-US" sz="1600" dirty="0" smtClean="0"/>
                  <a:t>A) </a:t>
                </a:r>
                <a:r>
                  <a:rPr lang="el-GR" sz="1600" dirty="0" smtClean="0"/>
                  <a:t>Βρείτε την </a:t>
                </a:r>
                <a:r>
                  <a:rPr lang="el-GR" sz="1600" dirty="0" err="1" smtClean="0"/>
                  <a:t>ηχοστάθμη</a:t>
                </a:r>
                <a:r>
                  <a:rPr lang="el-GR" sz="1600" dirty="0" smtClean="0"/>
                  <a:t> που ακούει ο εργάτης όταν λειτουργεί η μια μηχανή.</a:t>
                </a:r>
                <a:r>
                  <a:rPr lang="el-GR" sz="2000" dirty="0" smtClean="0"/>
                  <a:t/>
                </a:r>
                <a:br>
                  <a:rPr lang="el-GR" sz="2000" dirty="0" smtClean="0"/>
                </a:br>
                <a:endParaRPr lang="el-GR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orizontal Scroll 5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Horizontal Scrol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54480" y="1279080"/>
              <a:ext cx="7731720" cy="5180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760" y="1269360"/>
                <a:ext cx="7751520" cy="519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2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aa-ET" sz="1600" dirty="0" smtClean="0"/>
                  <a:t> </a:t>
                </a:r>
                <a:r>
                  <a:rPr lang="en-US" sz="1600" dirty="0" smtClean="0"/>
                  <a:t>W/m</a:t>
                </a:r>
                <a:r>
                  <a:rPr lang="en-US" sz="1600" baseline="30000" dirty="0" smtClean="0"/>
                  <a:t>2</a:t>
                </a:r>
                <a:r>
                  <a:rPr lang="en-US" sz="1600" i="1" dirty="0" smtClean="0"/>
                  <a:t>. </a:t>
                </a:r>
                <a:r>
                  <a:rPr lang="el-GR" sz="1600" dirty="0" smtClean="0"/>
                  <a:t/>
                </a:r>
                <a:br>
                  <a:rPr lang="el-GR" sz="1600" dirty="0" smtClean="0"/>
                </a:br>
                <a:r>
                  <a:rPr lang="el-GR" sz="1600" dirty="0" smtClean="0"/>
                  <a:t>Β) Βρείτε την </a:t>
                </a:r>
                <a:r>
                  <a:rPr lang="el-GR" sz="1600" dirty="0" err="1" smtClean="0"/>
                  <a:t>ηχοστάθμη</a:t>
                </a:r>
                <a:r>
                  <a:rPr lang="el-GR" sz="1600" dirty="0" smtClean="0"/>
                  <a:t> που ακούει ο εργάτης όταν λειτουργούν και οι δυο μηχανές.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57440" y="2646360"/>
              <a:ext cx="7749720" cy="3457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440" y="2636640"/>
                <a:ext cx="7768080" cy="347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74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Γ) Αν ο εργάτης δε λαμβάνει την ίδια ένταση ήχου από κάθε μηχανή και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B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BS" sz="16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BS" sz="1600" dirty="0" smtClean="0"/>
                  <a:t> m </a:t>
                </a:r>
                <a:r>
                  <a:rPr lang="el-GR" sz="1600" dirty="0" smtClean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B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BS" sz="16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BS" sz="1600" dirty="0" smtClean="0"/>
                  <a:t> m</a:t>
                </a:r>
                <a:r>
                  <a:rPr lang="el-GR" sz="1600" dirty="0" smtClean="0"/>
                  <a:t> αντίστοιχα</a:t>
                </a:r>
                <a:r>
                  <a:rPr lang="en-BS" sz="1600" dirty="0" smtClean="0"/>
                  <a:t>, </a:t>
                </a:r>
                <a:r>
                  <a:rPr lang="el-GR" sz="1600" dirty="0" smtClean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B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B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B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B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B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B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num>
                        <m:den>
                          <m:r>
                            <a:rPr lang="en-B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B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B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B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B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78960" y="2347920"/>
              <a:ext cx="7880400" cy="4068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760" y="2338200"/>
                <a:ext cx="7895880" cy="408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7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415050" cy="4348445"/>
          </a:xfrm>
        </p:spPr>
        <p:txBody>
          <a:bodyPr/>
          <a:lstStyle/>
          <a:p>
            <a:r>
              <a:rPr lang="el-GR" b="1" dirty="0" smtClean="0"/>
              <a:t>Ακουστότητα και Συχνότητα – </a:t>
            </a:r>
            <a:r>
              <a:rPr lang="el-GR" b="1" dirty="0" err="1" smtClean="0"/>
              <a:t>Ψυχοακουστική</a:t>
            </a:r>
            <a:r>
              <a:rPr lang="el-GR" b="1" dirty="0" smtClean="0"/>
              <a:t> </a:t>
            </a:r>
            <a:endParaRPr lang="el-GR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59675" y="1810270"/>
            <a:ext cx="7974725" cy="4672133"/>
            <a:chOff x="559675" y="1810270"/>
            <a:chExt cx="7974725" cy="4672133"/>
          </a:xfrm>
        </p:grpSpPr>
        <p:pic>
          <p:nvPicPr>
            <p:cNvPr id="7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6"/>
            <a:stretch/>
          </p:blipFill>
          <p:spPr bwMode="auto">
            <a:xfrm>
              <a:off x="990600" y="1810270"/>
              <a:ext cx="7543800" cy="467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476" b="91794"/>
            <a:stretch/>
          </p:blipFill>
          <p:spPr bwMode="auto">
            <a:xfrm>
              <a:off x="559675" y="1811024"/>
              <a:ext cx="8618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reeform 4"/>
          <p:cNvSpPr/>
          <p:nvPr/>
        </p:nvSpPr>
        <p:spPr>
          <a:xfrm>
            <a:off x="2724539" y="4068147"/>
            <a:ext cx="3360421" cy="2088137"/>
          </a:xfrm>
          <a:custGeom>
            <a:avLst/>
            <a:gdLst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45028 w 3360783"/>
              <a:gd name="connsiteY6" fmla="*/ 1847461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61697 w 3360783"/>
              <a:gd name="connsiteY6" fmla="*/ 1837936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1484"/>
              <a:gd name="connsiteY0" fmla="*/ 0 h 2088137"/>
              <a:gd name="connsiteX1" fmla="*/ 37322 w 3361484"/>
              <a:gd name="connsiteY1" fmla="*/ 363894 h 2088137"/>
              <a:gd name="connsiteX2" fmla="*/ 130628 w 3361484"/>
              <a:gd name="connsiteY2" fmla="*/ 718457 h 2088137"/>
              <a:gd name="connsiteX3" fmla="*/ 261257 w 3361484"/>
              <a:gd name="connsiteY3" fmla="*/ 1026367 h 2088137"/>
              <a:gd name="connsiteX4" fmla="*/ 438539 w 3361484"/>
              <a:gd name="connsiteY4" fmla="*/ 1287624 h 2088137"/>
              <a:gd name="connsiteX5" fmla="*/ 737118 w 3361484"/>
              <a:gd name="connsiteY5" fmla="*/ 1632857 h 2088137"/>
              <a:gd name="connsiteX6" fmla="*/ 1061697 w 3361484"/>
              <a:gd name="connsiteY6" fmla="*/ 1837936 h 2088137"/>
              <a:gd name="connsiteX7" fmla="*/ 1455575 w 3361484"/>
              <a:gd name="connsiteY7" fmla="*/ 1987420 h 2088137"/>
              <a:gd name="connsiteX8" fmla="*/ 1978090 w 3361484"/>
              <a:gd name="connsiteY8" fmla="*/ 2080726 h 2088137"/>
              <a:gd name="connsiteX9" fmla="*/ 2491273 w 3361484"/>
              <a:gd name="connsiteY9" fmla="*/ 2052735 h 2088137"/>
              <a:gd name="connsiteX10" fmla="*/ 2845837 w 3361484"/>
              <a:gd name="connsiteY10" fmla="*/ 1819469 h 2088137"/>
              <a:gd name="connsiteX11" fmla="*/ 3079102 w 3361484"/>
              <a:gd name="connsiteY11" fmla="*/ 1520890 h 2088137"/>
              <a:gd name="connsiteX12" fmla="*/ 3260757 w 3361484"/>
              <a:gd name="connsiteY12" fmla="*/ 1023986 h 2088137"/>
              <a:gd name="connsiteX13" fmla="*/ 3349690 w 3361484"/>
              <a:gd name="connsiteY13" fmla="*/ 625151 h 2088137"/>
              <a:gd name="connsiteX14" fmla="*/ 3359020 w 3361484"/>
              <a:gd name="connsiteY14" fmla="*/ 0 h 2088137"/>
              <a:gd name="connsiteX0" fmla="*/ 0 w 3359573"/>
              <a:gd name="connsiteY0" fmla="*/ 0 h 2088137"/>
              <a:gd name="connsiteX1" fmla="*/ 37322 w 3359573"/>
              <a:gd name="connsiteY1" fmla="*/ 363894 h 2088137"/>
              <a:gd name="connsiteX2" fmla="*/ 130628 w 3359573"/>
              <a:gd name="connsiteY2" fmla="*/ 718457 h 2088137"/>
              <a:gd name="connsiteX3" fmla="*/ 261257 w 3359573"/>
              <a:gd name="connsiteY3" fmla="*/ 1026367 h 2088137"/>
              <a:gd name="connsiteX4" fmla="*/ 438539 w 3359573"/>
              <a:gd name="connsiteY4" fmla="*/ 1287624 h 2088137"/>
              <a:gd name="connsiteX5" fmla="*/ 737118 w 3359573"/>
              <a:gd name="connsiteY5" fmla="*/ 1632857 h 2088137"/>
              <a:gd name="connsiteX6" fmla="*/ 1061697 w 3359573"/>
              <a:gd name="connsiteY6" fmla="*/ 1837936 h 2088137"/>
              <a:gd name="connsiteX7" fmla="*/ 1455575 w 3359573"/>
              <a:gd name="connsiteY7" fmla="*/ 1987420 h 2088137"/>
              <a:gd name="connsiteX8" fmla="*/ 1978090 w 3359573"/>
              <a:gd name="connsiteY8" fmla="*/ 2080726 h 2088137"/>
              <a:gd name="connsiteX9" fmla="*/ 2491273 w 3359573"/>
              <a:gd name="connsiteY9" fmla="*/ 2052735 h 2088137"/>
              <a:gd name="connsiteX10" fmla="*/ 2845837 w 3359573"/>
              <a:gd name="connsiteY10" fmla="*/ 1819469 h 2088137"/>
              <a:gd name="connsiteX11" fmla="*/ 3079102 w 3359573"/>
              <a:gd name="connsiteY11" fmla="*/ 1520890 h 2088137"/>
              <a:gd name="connsiteX12" fmla="*/ 3260757 w 3359573"/>
              <a:gd name="connsiteY12" fmla="*/ 1023986 h 2088137"/>
              <a:gd name="connsiteX13" fmla="*/ 3340165 w 3359573"/>
              <a:gd name="connsiteY13" fmla="*/ 625151 h 2088137"/>
              <a:gd name="connsiteX14" fmla="*/ 3359020 w 3359573"/>
              <a:gd name="connsiteY14" fmla="*/ 0 h 2088137"/>
              <a:gd name="connsiteX0" fmla="*/ 0 w 3360421"/>
              <a:gd name="connsiteY0" fmla="*/ 0 h 2088137"/>
              <a:gd name="connsiteX1" fmla="*/ 37322 w 3360421"/>
              <a:gd name="connsiteY1" fmla="*/ 363894 h 2088137"/>
              <a:gd name="connsiteX2" fmla="*/ 130628 w 3360421"/>
              <a:gd name="connsiteY2" fmla="*/ 718457 h 2088137"/>
              <a:gd name="connsiteX3" fmla="*/ 261257 w 3360421"/>
              <a:gd name="connsiteY3" fmla="*/ 1026367 h 2088137"/>
              <a:gd name="connsiteX4" fmla="*/ 438539 w 3360421"/>
              <a:gd name="connsiteY4" fmla="*/ 1287624 h 2088137"/>
              <a:gd name="connsiteX5" fmla="*/ 737118 w 3360421"/>
              <a:gd name="connsiteY5" fmla="*/ 1632857 h 2088137"/>
              <a:gd name="connsiteX6" fmla="*/ 1061697 w 3360421"/>
              <a:gd name="connsiteY6" fmla="*/ 1837936 h 2088137"/>
              <a:gd name="connsiteX7" fmla="*/ 1455575 w 3360421"/>
              <a:gd name="connsiteY7" fmla="*/ 1987420 h 2088137"/>
              <a:gd name="connsiteX8" fmla="*/ 1978090 w 3360421"/>
              <a:gd name="connsiteY8" fmla="*/ 2080726 h 2088137"/>
              <a:gd name="connsiteX9" fmla="*/ 2491273 w 3360421"/>
              <a:gd name="connsiteY9" fmla="*/ 2052735 h 2088137"/>
              <a:gd name="connsiteX10" fmla="*/ 2845837 w 3360421"/>
              <a:gd name="connsiteY10" fmla="*/ 1819469 h 2088137"/>
              <a:gd name="connsiteX11" fmla="*/ 3079102 w 3360421"/>
              <a:gd name="connsiteY11" fmla="*/ 1520890 h 2088137"/>
              <a:gd name="connsiteX12" fmla="*/ 3260757 w 3360421"/>
              <a:gd name="connsiteY12" fmla="*/ 1023986 h 2088137"/>
              <a:gd name="connsiteX13" fmla="*/ 3340165 w 3360421"/>
              <a:gd name="connsiteY13" fmla="*/ 625151 h 2088137"/>
              <a:gd name="connsiteX14" fmla="*/ 3359020 w 3360421"/>
              <a:gd name="connsiteY14" fmla="*/ 0 h 208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0421" h="2088137">
                <a:moveTo>
                  <a:pt x="0" y="0"/>
                </a:moveTo>
                <a:cubicBezTo>
                  <a:pt x="7775" y="122075"/>
                  <a:pt x="15551" y="244151"/>
                  <a:pt x="37322" y="363894"/>
                </a:cubicBezTo>
                <a:cubicBezTo>
                  <a:pt x="59093" y="483637"/>
                  <a:pt x="93306" y="608045"/>
                  <a:pt x="130628" y="718457"/>
                </a:cubicBezTo>
                <a:cubicBezTo>
                  <a:pt x="167951" y="828869"/>
                  <a:pt x="209939" y="931506"/>
                  <a:pt x="261257" y="1026367"/>
                </a:cubicBezTo>
                <a:cubicBezTo>
                  <a:pt x="312576" y="1121228"/>
                  <a:pt x="359229" y="1186542"/>
                  <a:pt x="438539" y="1287624"/>
                </a:cubicBezTo>
                <a:cubicBezTo>
                  <a:pt x="517849" y="1388706"/>
                  <a:pt x="633258" y="1541138"/>
                  <a:pt x="737118" y="1632857"/>
                </a:cubicBezTo>
                <a:cubicBezTo>
                  <a:pt x="840978" y="1724576"/>
                  <a:pt x="941954" y="1778842"/>
                  <a:pt x="1061697" y="1837936"/>
                </a:cubicBezTo>
                <a:cubicBezTo>
                  <a:pt x="1181440" y="1897030"/>
                  <a:pt x="1302843" y="1946955"/>
                  <a:pt x="1455575" y="1987420"/>
                </a:cubicBezTo>
                <a:cubicBezTo>
                  <a:pt x="1608307" y="2027885"/>
                  <a:pt x="1805474" y="2069840"/>
                  <a:pt x="1978090" y="2080726"/>
                </a:cubicBezTo>
                <a:cubicBezTo>
                  <a:pt x="2150706" y="2091612"/>
                  <a:pt x="2346649" y="2096278"/>
                  <a:pt x="2491273" y="2052735"/>
                </a:cubicBezTo>
                <a:cubicBezTo>
                  <a:pt x="2635898" y="2009192"/>
                  <a:pt x="2747866" y="1908110"/>
                  <a:pt x="2845837" y="1819469"/>
                </a:cubicBezTo>
                <a:cubicBezTo>
                  <a:pt x="2943808" y="1730828"/>
                  <a:pt x="3009949" y="1653471"/>
                  <a:pt x="3079102" y="1520890"/>
                </a:cubicBezTo>
                <a:cubicBezTo>
                  <a:pt x="3148255" y="1388310"/>
                  <a:pt x="3217247" y="1173276"/>
                  <a:pt x="3260757" y="1023986"/>
                </a:cubicBezTo>
                <a:cubicBezTo>
                  <a:pt x="3304267" y="874696"/>
                  <a:pt x="3316644" y="795815"/>
                  <a:pt x="3340165" y="625151"/>
                </a:cubicBezTo>
                <a:cubicBezTo>
                  <a:pt x="3363686" y="454487"/>
                  <a:pt x="3361353" y="227045"/>
                  <a:pt x="335902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1752600" y="5638800"/>
            <a:ext cx="1447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818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MPEG3 standard – MP3)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Τρεις σημαντικοί παράγοντες</a:t>
            </a:r>
          </a:p>
          <a:p>
            <a:pPr lvl="2"/>
            <a:r>
              <a:rPr lang="el-GR" dirty="0" smtClean="0"/>
              <a:t>Α. Εξάλειψη ήχων που δεν ακούγονται (&lt; κατώφλι ακοής)</a:t>
            </a:r>
          </a:p>
          <a:p>
            <a:pPr lvl="3"/>
            <a:r>
              <a:rPr lang="el-GR" dirty="0" smtClean="0"/>
              <a:t>Μπορούμε να τους αφαιρέσουμε</a:t>
            </a:r>
            <a:r>
              <a:rPr lang="en-US" dirty="0" smtClean="0"/>
              <a:t> (</a:t>
            </a:r>
            <a:r>
              <a:rPr lang="el-GR" dirty="0" smtClean="0"/>
              <a:t>μην αποθηκεύσουμε)</a:t>
            </a:r>
          </a:p>
          <a:p>
            <a:pPr lvl="2"/>
            <a:r>
              <a:rPr lang="el-GR" dirty="0" smtClean="0"/>
              <a:t>Β. Κάποιοι ήχοι είναι πιο «ευαίσθητοι» από άλλους</a:t>
            </a:r>
          </a:p>
          <a:p>
            <a:pPr lvl="3"/>
            <a:r>
              <a:rPr lang="el-GR" dirty="0" smtClean="0"/>
              <a:t>Χρήση κρίσιμων ευρών ζώνης (</a:t>
            </a:r>
            <a:r>
              <a:rPr lang="en-US" dirty="0" smtClean="0"/>
              <a:t>critical bands)</a:t>
            </a:r>
          </a:p>
          <a:p>
            <a:pPr lvl="2"/>
            <a:r>
              <a:rPr lang="el-GR" dirty="0" smtClean="0"/>
              <a:t>Γ. Κάποιοι ήχοι επικαλύπτουν άλλους</a:t>
            </a:r>
            <a:r>
              <a:rPr lang="en-US" dirty="0"/>
              <a:t> </a:t>
            </a:r>
            <a:r>
              <a:rPr lang="el-GR" dirty="0" smtClean="0"/>
              <a:t>γειτονικούς</a:t>
            </a:r>
            <a:endParaRPr lang="en-US" dirty="0" smtClean="0"/>
          </a:p>
          <a:p>
            <a:pPr lvl="3"/>
            <a:r>
              <a:rPr lang="el-GR" dirty="0" smtClean="0"/>
              <a:t>Το φαινόμενο του </a:t>
            </a:r>
            <a:r>
              <a:rPr lang="en-US" dirty="0" smtClean="0"/>
              <a:t>masking (masking effect)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3765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 smtClean="0"/>
          </a:p>
          <a:p>
            <a:pPr lvl="1"/>
            <a:r>
              <a:rPr lang="el-GR" dirty="0" smtClean="0"/>
              <a:t>Α. Εξάλειψη ήχων που δεν ακούγονται (&lt; κατώφλι ακοής)</a:t>
            </a:r>
          </a:p>
          <a:p>
            <a:pPr lvl="2"/>
            <a:r>
              <a:rPr lang="el-GR" dirty="0" smtClean="0"/>
              <a:t>Μπορούμε να τους αφαιρέσουμε</a:t>
            </a:r>
            <a:endParaRPr lang="el-GR" dirty="0"/>
          </a:p>
          <a:p>
            <a:pPr lvl="2"/>
            <a:r>
              <a:rPr lang="el-GR" dirty="0" smtClean="0"/>
              <a:t>Ό,τι βρίσκεται κάτω</a:t>
            </a:r>
            <a:r>
              <a:rPr lang="en-US" dirty="0" smtClean="0"/>
              <a:t> </a:t>
            </a:r>
            <a:r>
              <a:rPr lang="el-GR" dirty="0" smtClean="0"/>
              <a:t>από το κατώφλι, δε</a:t>
            </a:r>
            <a:r>
              <a:rPr lang="en-US" dirty="0" smtClean="0"/>
              <a:t> </a:t>
            </a:r>
            <a:r>
              <a:rPr lang="el-GR" dirty="0" smtClean="0"/>
              <a:t>χρειάζεται να από-</a:t>
            </a:r>
            <a:br>
              <a:rPr lang="el-GR" dirty="0" smtClean="0"/>
            </a:br>
            <a:r>
              <a:rPr lang="el-GR" dirty="0" err="1" smtClean="0"/>
              <a:t>θηκευτεί</a:t>
            </a:r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41233"/>
            <a:ext cx="5257800" cy="3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 smtClean="0"/>
          </a:p>
          <a:p>
            <a:pPr lvl="1"/>
            <a:r>
              <a:rPr lang="el-GR" dirty="0"/>
              <a:t>Β. Κάποιοι ήχοι </a:t>
            </a:r>
            <a:r>
              <a:rPr lang="el-GR" dirty="0" smtClean="0"/>
              <a:t>είναι πιο «ευαίσθητοι» </a:t>
            </a:r>
            <a:r>
              <a:rPr lang="el-GR" dirty="0"/>
              <a:t>από άλλους</a:t>
            </a:r>
          </a:p>
          <a:p>
            <a:pPr lvl="2"/>
            <a:r>
              <a:rPr lang="el-GR" dirty="0"/>
              <a:t>Χρήση κρίσιμων ευρών ζώνης (</a:t>
            </a:r>
            <a:r>
              <a:rPr lang="en-US" dirty="0"/>
              <a:t>critical bands</a:t>
            </a:r>
            <a:r>
              <a:rPr lang="en-US" dirty="0" smtClean="0"/>
              <a:t>)</a:t>
            </a:r>
            <a:endParaRPr lang="el-GR" dirty="0" smtClean="0"/>
          </a:p>
          <a:p>
            <a:pPr lvl="2"/>
            <a:r>
              <a:rPr lang="el-GR" dirty="0" smtClean="0"/>
              <a:t>Διαφορετική «βαρύτητα» σε</a:t>
            </a:r>
            <a:r>
              <a:rPr lang="en-US" dirty="0" smtClean="0"/>
              <a:t> </a:t>
            </a:r>
            <a:r>
              <a:rPr lang="el-GR" dirty="0" smtClean="0"/>
              <a:t>κάθε ζώνη</a:t>
            </a:r>
            <a:endParaRPr lang="en-US" dirty="0" smtClean="0"/>
          </a:p>
          <a:p>
            <a:pPr lvl="2"/>
            <a:r>
              <a:rPr lang="el-GR" dirty="0" smtClean="0"/>
              <a:t>Διαφορετική</a:t>
            </a:r>
            <a:r>
              <a:rPr lang="en-US" dirty="0" smtClean="0"/>
              <a:t> </a:t>
            </a:r>
            <a:r>
              <a:rPr lang="el-GR" dirty="0" smtClean="0"/>
              <a:t>«ευαισθησία»</a:t>
            </a:r>
            <a:r>
              <a:rPr lang="en-US" dirty="0" smtClean="0"/>
              <a:t> </a:t>
            </a:r>
            <a:r>
              <a:rPr lang="el-GR" dirty="0" smtClean="0"/>
              <a:t>του αυτιού σε</a:t>
            </a:r>
            <a:r>
              <a:rPr lang="en-US" dirty="0" smtClean="0"/>
              <a:t> </a:t>
            </a:r>
            <a:r>
              <a:rPr lang="el-GR" dirty="0" smtClean="0"/>
              <a:t>κάθε ζώνη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32167"/>
            <a:ext cx="3962400" cy="26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Ηχητικά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4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8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/>
          </a:p>
          <a:p>
            <a:pPr lvl="1"/>
            <a:r>
              <a:rPr lang="el-GR" dirty="0" smtClean="0"/>
              <a:t>Γ. </a:t>
            </a:r>
            <a:r>
              <a:rPr lang="en-US" dirty="0" smtClean="0"/>
              <a:t>Masking effect</a:t>
            </a:r>
          </a:p>
          <a:p>
            <a:pPr lvl="2"/>
            <a:r>
              <a:rPr lang="el-GR" sz="1800" dirty="0" smtClean="0"/>
              <a:t>Ένας πιο δυνατός ήχος μπορεί να επικαλύψει ένα γειτονικό του</a:t>
            </a:r>
          </a:p>
          <a:p>
            <a:pPr lvl="2"/>
            <a:r>
              <a:rPr lang="el-GR" sz="1800" dirty="0" smtClean="0"/>
              <a:t>Η πληροφορία του γειτονικού ήχου δε χρειάζεται να αποθηκευτεί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6" y="3297547"/>
            <a:ext cx="4952998" cy="32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69979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</a:p>
          <a:p>
            <a:pPr lvl="1"/>
            <a:r>
              <a:rPr lang="el-GR" dirty="0" smtClean="0"/>
              <a:t>Απλοποιημένο διάγραμμα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92228"/>
            <a:ext cx="8000999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4953000"/>
            <a:ext cx="1295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53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9434"/>
            <a:ext cx="7872249" cy="4798330"/>
          </a:xfrm>
        </p:spPr>
        <p:txBody>
          <a:bodyPr>
            <a:norm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</a:p>
          <a:p>
            <a:pPr lvl="1"/>
            <a:r>
              <a:rPr lang="el-GR" dirty="0" smtClean="0"/>
              <a:t>Άκρως συχνή εμπειρία</a:t>
            </a:r>
            <a:r>
              <a:rPr lang="en-US" dirty="0" smtClean="0"/>
              <a:t>!</a:t>
            </a:r>
          </a:p>
          <a:p>
            <a:pPr lvl="1"/>
            <a:r>
              <a:rPr lang="el-GR" sz="2000" dirty="0" smtClean="0"/>
              <a:t>Ένα όχημα με σειρήνα μας πλησιάζει και απομακρύνεται από μας</a:t>
            </a:r>
          </a:p>
          <a:p>
            <a:pPr lvl="2"/>
            <a:r>
              <a:rPr lang="el-GR" sz="1800" dirty="0" smtClean="0"/>
              <a:t>Το ακούμε με υψηλότερη συχνότητα καθώς έρχεται προς εμάς</a:t>
            </a:r>
          </a:p>
          <a:p>
            <a:pPr lvl="2"/>
            <a:r>
              <a:rPr lang="el-GR" sz="1800" dirty="0" smtClean="0"/>
              <a:t>Το ακούμε με χαμηλότερη συχνότητα καθώς απομακρύνεται</a:t>
            </a:r>
            <a:endParaRPr lang="el-GR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28" y="3429000"/>
            <a:ext cx="2126344" cy="1594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6" y="4854880"/>
            <a:ext cx="2347574" cy="165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42"/>
          <a:stretch/>
        </p:blipFill>
        <p:spPr>
          <a:xfrm>
            <a:off x="4876800" y="3232143"/>
            <a:ext cx="3733799" cy="32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2394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</a:p>
              <a:p>
                <a:pPr lvl="1"/>
                <a:r>
                  <a:rPr lang="el-GR" dirty="0" smtClean="0"/>
                  <a:t>Διαισθητική κατανόηση</a:t>
                </a:r>
              </a:p>
              <a:p>
                <a:pPr lvl="2"/>
                <a:r>
                  <a:rPr lang="el-GR" dirty="0" smtClean="0"/>
                  <a:t>Κύματα χτυπούν την ακίνητη βάρκα </a:t>
                </a:r>
                <a:br>
                  <a:rPr lang="el-GR" dirty="0" smtClean="0"/>
                </a:br>
                <a:r>
                  <a:rPr lang="el-GR" dirty="0" smtClean="0"/>
                  <a:t>με περίοδο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marL="685800" lvl="2" indent="0">
                  <a:buNone/>
                </a:pPr>
                <a:endParaRPr lang="en-US" sz="800" dirty="0" smtClean="0"/>
              </a:p>
              <a:p>
                <a:pPr lvl="2"/>
                <a:r>
                  <a:rPr lang="el-GR" dirty="0" smtClean="0"/>
                  <a:t>Αν προχωρήσει η βάρκα προς την</a:t>
                </a:r>
                <a:br>
                  <a:rPr lang="el-GR" dirty="0" smtClean="0"/>
                </a:br>
                <a:r>
                  <a:rPr lang="el-GR" dirty="0" smtClean="0"/>
                  <a:t>πηγή, κάθε κυματισμός θα φτάνει</a:t>
                </a:r>
                <a:br>
                  <a:rPr lang="el-GR" dirty="0" smtClean="0"/>
                </a:br>
                <a:r>
                  <a:rPr lang="el-GR" dirty="0" smtClean="0"/>
                  <a:t>γρηγορότερα απ’ ό,τι πριν</a:t>
                </a:r>
              </a:p>
              <a:p>
                <a:pPr lvl="3"/>
                <a:r>
                  <a:rPr lang="el-GR" dirty="0" smtClean="0"/>
                  <a:t>Λόγω της κίνησής μας προς την </a:t>
                </a:r>
                <a:br>
                  <a:rPr lang="el-GR" dirty="0" smtClean="0"/>
                </a:br>
                <a:r>
                  <a:rPr lang="el-GR" dirty="0" smtClean="0"/>
                  <a:t>πηγή</a:t>
                </a:r>
              </a:p>
              <a:p>
                <a:pPr lvl="2"/>
                <a:r>
                  <a:rPr lang="el-GR" dirty="0" smtClean="0"/>
                  <a:t>Μετράμε περίοδο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Τα κύματα φτάνουν «πιο συχνά» στη βάρκα</a:t>
                </a:r>
                <a:endParaRPr lang="el-GR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23940"/>
              </a:xfrm>
              <a:blipFill rotWithShape="0">
                <a:blip r:embed="rId2"/>
                <a:stretch>
                  <a:fillRect t="-951" b="-46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1" b="34791"/>
          <a:stretch/>
        </p:blipFill>
        <p:spPr>
          <a:xfrm>
            <a:off x="5867400" y="2667000"/>
            <a:ext cx="280808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4"/>
          <a:stretch/>
        </p:blipFill>
        <p:spPr>
          <a:xfrm>
            <a:off x="5867400" y="747708"/>
            <a:ext cx="2808080" cy="18430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719715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5876731" y="2724181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965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4"/>
          <a:stretch/>
        </p:blipFill>
        <p:spPr>
          <a:xfrm>
            <a:off x="5867400" y="747708"/>
            <a:ext cx="2808080" cy="184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7983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</a:p>
              <a:p>
                <a:pPr lvl="1"/>
                <a:r>
                  <a:rPr lang="el-GR" dirty="0" smtClean="0"/>
                  <a:t>Διαισθητική κατανόηση</a:t>
                </a:r>
              </a:p>
              <a:p>
                <a:pPr lvl="2"/>
                <a:r>
                  <a:rPr lang="el-GR" dirty="0" smtClean="0"/>
                  <a:t>Κύματα χτυπούν την ακίνητη βάρκα </a:t>
                </a:r>
                <a:br>
                  <a:rPr lang="el-GR" dirty="0" smtClean="0"/>
                </a:br>
                <a:r>
                  <a:rPr lang="el-GR" dirty="0" smtClean="0"/>
                  <a:t>με περίοδο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n-US" i="1" dirty="0" smtClean="0"/>
              </a:p>
              <a:p>
                <a:pPr marL="685800" lvl="2" indent="0">
                  <a:buNone/>
                </a:pPr>
                <a:endParaRPr lang="el-GR" sz="700" dirty="0" smtClean="0"/>
              </a:p>
              <a:p>
                <a:pPr lvl="2"/>
                <a:r>
                  <a:rPr lang="el-GR" dirty="0" smtClean="0"/>
                  <a:t>Αν προχωρήσει η βάρκα μακριά </a:t>
                </a:r>
                <a:br>
                  <a:rPr lang="el-GR" dirty="0" smtClean="0"/>
                </a:br>
                <a:r>
                  <a:rPr lang="el-GR" dirty="0" smtClean="0"/>
                  <a:t>από την πηγή, κάθε κυματισμός θα </a:t>
                </a:r>
                <a:br>
                  <a:rPr lang="el-GR" dirty="0" smtClean="0"/>
                </a:br>
                <a:r>
                  <a:rPr lang="el-GR" dirty="0" smtClean="0"/>
                  <a:t>φτάνει</a:t>
                </a:r>
                <a:r>
                  <a:rPr lang="el-GR" dirty="0"/>
                  <a:t> </a:t>
                </a:r>
                <a:r>
                  <a:rPr lang="el-GR" dirty="0" smtClean="0"/>
                  <a:t>αργότερα απ’ ό,τι πριν</a:t>
                </a:r>
              </a:p>
              <a:p>
                <a:pPr lvl="3"/>
                <a:r>
                  <a:rPr lang="el-GR" dirty="0" smtClean="0"/>
                  <a:t>Λόγω της κίνησής μας μακριά από</a:t>
                </a:r>
                <a:br>
                  <a:rPr lang="el-GR" dirty="0" smtClean="0"/>
                </a:br>
                <a:r>
                  <a:rPr lang="el-GR" dirty="0" smtClean="0"/>
                  <a:t>την πηγή</a:t>
                </a:r>
              </a:p>
              <a:p>
                <a:pPr lvl="2"/>
                <a:r>
                  <a:rPr lang="el-GR" dirty="0" smtClean="0"/>
                  <a:t>Μετράμε περίοδο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Τα κύματα φτάνουν «πιο αραιά» στη βάρκα</a:t>
                </a:r>
                <a:endParaRPr lang="el-GR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798330"/>
              </a:xfrm>
              <a:blipFill rotWithShape="0">
                <a:blip r:embed="rId3"/>
                <a:stretch>
                  <a:fillRect t="-1017" b="-1143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0"/>
          <a:stretch/>
        </p:blipFill>
        <p:spPr>
          <a:xfrm>
            <a:off x="5867400" y="2665569"/>
            <a:ext cx="2808080" cy="1847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719715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5858069" y="2707138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130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320" y="1371600"/>
            <a:ext cx="7872249" cy="4798330"/>
          </a:xfrm>
        </p:spPr>
        <p:txBody>
          <a:bodyPr>
            <a:norm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  <a:endParaRPr lang="el-GR" b="1" dirty="0" smtClean="0"/>
          </a:p>
          <a:p>
            <a:pPr lvl="1"/>
            <a:r>
              <a:rPr lang="el-GR" dirty="0" smtClean="0"/>
              <a:t>Ευθέως ανάλογα για μια ηχητική πηγή</a:t>
            </a:r>
            <a:endParaRPr lang="en-US" dirty="0" smtClean="0"/>
          </a:p>
        </p:txBody>
      </p:sp>
      <p:pic>
        <p:nvPicPr>
          <p:cNvPr id="1026" name="Picture 2" descr="Image result for doppler effe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10" y="2436129"/>
            <a:ext cx="6637867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2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3214" y="1371600"/>
                <a:ext cx="7872249" cy="47983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 smtClean="0"/>
              </a:p>
              <a:p>
                <a:pPr lvl="1"/>
                <a:r>
                  <a:rPr lang="el-GR" u="sng" dirty="0" smtClean="0"/>
                  <a:t>Στάσιμη πηγή</a:t>
                </a:r>
                <a:endParaRPr lang="el-GR" u="sng" dirty="0"/>
              </a:p>
              <a:p>
                <a:pPr lvl="1"/>
                <a:endParaRPr lang="el-GR" dirty="0" smtClean="0"/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ακίνητος παρατηρητής αντιλαμβάνεται τη συχνότητα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l-GR" dirty="0" smtClean="0"/>
                  <a:t> της πηγής</a:t>
                </a:r>
                <a:endParaRPr lang="el-GR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3214" y="1371600"/>
                <a:ext cx="7872249" cy="4798330"/>
              </a:xfrm>
              <a:blipFill rotWithShape="0">
                <a:blip r:embed="rId2"/>
                <a:stretch>
                  <a:fillRect t="-10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81717"/>
            <a:ext cx="3571874" cy="35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6184" y="1381124"/>
                <a:ext cx="8024650" cy="5095875"/>
              </a:xfrm>
            </p:spPr>
            <p:txBody>
              <a:bodyPr>
                <a:no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Κινούμενη πηγή</a:t>
                </a:r>
              </a:p>
              <a:p>
                <a:pPr lvl="2"/>
                <a:r>
                  <a:rPr lang="el-GR" sz="2200" i="1" u="sng" dirty="0" smtClean="0"/>
                  <a:t>Προς τον παρατηρητή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ακίνητος παρατηρητής αντιλαμβάνεται συχνότητα</a:t>
                </a:r>
                <a:br>
                  <a:rPr lang="el-GR" dirty="0" smtClean="0"/>
                </a:br>
                <a:r>
                  <a:rPr lang="el-GR" sz="2000" dirty="0" smtClean="0"/>
                  <a:t> </a:t>
                </a:r>
                <a:r>
                  <a:rPr lang="en-US" sz="20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sSup>
                          <m:sSup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l-G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6184" y="1381124"/>
                <a:ext cx="8024650" cy="5095875"/>
              </a:xfrm>
              <a:blipFill rotWithShape="0">
                <a:blip r:embed="rId2"/>
                <a:stretch>
                  <a:fillRect t="-9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71" y="710292"/>
            <a:ext cx="4155924" cy="233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Κινούμενη πηγή</a:t>
                </a:r>
              </a:p>
              <a:p>
                <a:pPr lvl="2"/>
                <a:r>
                  <a:rPr lang="el-GR" i="1" u="sng" dirty="0" smtClean="0"/>
                  <a:t>Μακριά από τον </a:t>
                </a:r>
                <a:r>
                  <a:rPr lang="en-US" i="1" u="sng" dirty="0" smtClean="0"/>
                  <a:t/>
                </a:r>
                <a:br>
                  <a:rPr lang="en-US" i="1" u="sng" dirty="0" smtClean="0"/>
                </a:br>
                <a:r>
                  <a:rPr lang="el-GR" i="1" u="sng" dirty="0" smtClean="0"/>
                  <a:t>παρατηρητή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ακίνητος παρατηρητής αντιλαμβάνεται συχνότητα</a:t>
                </a:r>
                <a:br>
                  <a:rPr lang="el-GR" dirty="0" smtClean="0"/>
                </a:br>
                <a:r>
                  <a:rPr lang="el-GR" dirty="0" smtClean="0"/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2"/>
                <a:stretch>
                  <a:fillRect t="-16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41" y="710292"/>
            <a:ext cx="4179358" cy="23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8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Κινούμενος παρατηρητής</a:t>
                </a:r>
              </a:p>
              <a:p>
                <a:pPr lvl="2"/>
                <a:r>
                  <a:rPr lang="el-GR" i="1" u="sng" dirty="0" smtClean="0"/>
                  <a:t>Πλησιάζει την πηγή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κινούμενος παρατηρητής που πλησιάζει την πηγή αντιλαμβάνεται συχνότητα </a:t>
                </a:r>
                <a:endParaRPr lang="en-US" dirty="0" smtClean="0"/>
              </a:p>
              <a:p>
                <a:pPr marL="365760" lvl="1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4" y="681717"/>
            <a:ext cx="2857500" cy="2838450"/>
          </a:xfrm>
          <a:prstGeom prst="rect">
            <a:avLst/>
          </a:prstGeom>
        </p:spPr>
      </p:pic>
      <p:pic>
        <p:nvPicPr>
          <p:cNvPr id="8200" name="Picture 8" descr="Benettonplay! Flipbook Deluxe! - The Classical Walking 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59" y="1636033"/>
            <a:ext cx="106362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19045 -4.44444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872250" cy="4908525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Τρεις κατηγορίες ηχητικών κυμάτων</a:t>
            </a:r>
          </a:p>
          <a:p>
            <a:pPr marL="68580" indent="0">
              <a:buNone/>
            </a:pPr>
            <a:endParaRPr lang="el-GR" b="1" dirty="0" smtClean="0"/>
          </a:p>
          <a:p>
            <a:pPr lvl="1"/>
            <a:r>
              <a:rPr lang="el-GR" b="1" i="1" dirty="0" smtClean="0"/>
              <a:t>Ακουστικά κύματα</a:t>
            </a:r>
          </a:p>
          <a:p>
            <a:pPr lvl="2"/>
            <a:r>
              <a:rPr lang="el-GR" dirty="0" smtClean="0"/>
              <a:t>Μουσική, φωνή</a:t>
            </a:r>
          </a:p>
          <a:p>
            <a:pPr lvl="1"/>
            <a:endParaRPr lang="en-US" b="1" i="1" dirty="0" smtClean="0"/>
          </a:p>
          <a:p>
            <a:pPr lvl="1"/>
            <a:r>
              <a:rPr lang="el-GR" b="1" i="1" dirty="0" smtClean="0"/>
              <a:t>Κύματα υποήχων</a:t>
            </a:r>
            <a:r>
              <a:rPr lang="el-GR" b="1" i="1" dirty="0"/>
              <a:t> </a:t>
            </a:r>
            <a:r>
              <a:rPr lang="el-GR" b="1" i="1" dirty="0" smtClean="0"/>
              <a:t>(υπόηχοι)</a:t>
            </a:r>
          </a:p>
          <a:p>
            <a:pPr lvl="2"/>
            <a:r>
              <a:rPr lang="el-GR" dirty="0" smtClean="0"/>
              <a:t>Ελέφαντες, φάλαινες, και άλλα ζώα επικοινωνούν με υπόηχους</a:t>
            </a:r>
          </a:p>
          <a:p>
            <a:pPr lvl="2"/>
            <a:r>
              <a:rPr lang="el-GR" dirty="0" smtClean="0"/>
              <a:t>Έντονα φυσικά φαινόμενα παράγουν υπόηχους</a:t>
            </a:r>
          </a:p>
          <a:p>
            <a:pPr lvl="3"/>
            <a:r>
              <a:rPr lang="el-GR" dirty="0" smtClean="0"/>
              <a:t>Καταιγίδες, κατολισθήσεις, σεισμοί, ηφαιστειακή δραστηριότητα κ.α.</a:t>
            </a:r>
          </a:p>
          <a:p>
            <a:pPr lvl="1"/>
            <a:endParaRPr lang="en-US" b="1" i="1" dirty="0" smtClean="0"/>
          </a:p>
          <a:p>
            <a:pPr lvl="1"/>
            <a:r>
              <a:rPr lang="el-GR" b="1" i="1" dirty="0" smtClean="0"/>
              <a:t>Κύματα υπερήχων </a:t>
            </a:r>
            <a:r>
              <a:rPr lang="el-GR" b="1" i="1" smtClean="0"/>
              <a:t>(υπέρηχοι)</a:t>
            </a:r>
            <a:endParaRPr lang="el-GR" b="1" i="1" dirty="0" smtClean="0"/>
          </a:p>
          <a:p>
            <a:pPr lvl="2"/>
            <a:r>
              <a:rPr lang="el-GR" dirty="0" smtClean="0"/>
              <a:t>Σφυρίχτρες σκύλων, επικοινωνία νυχτερίδων</a:t>
            </a:r>
          </a:p>
          <a:p>
            <a:pPr lvl="2"/>
            <a:r>
              <a:rPr lang="el-GR" dirty="0" smtClean="0"/>
              <a:t>Ιατρική απεικόνιση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48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Κινούμενος παρατηρητής</a:t>
                </a:r>
              </a:p>
              <a:p>
                <a:pPr lvl="2"/>
                <a:r>
                  <a:rPr lang="el-GR" i="1" u="sng" dirty="0" smtClean="0"/>
                  <a:t>Απομακρύνεται από την πηγή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κινούμενος παρατηρητής που απομακρύνεται από την πηγή αντιλαμβάνεται συχνότητα </a:t>
                </a:r>
                <a:br>
                  <a:rPr lang="el-GR" dirty="0" smtClean="0"/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4" y="681717"/>
            <a:ext cx="2857500" cy="2838450"/>
          </a:xfrm>
          <a:prstGeom prst="rect">
            <a:avLst/>
          </a:prstGeom>
        </p:spPr>
      </p:pic>
      <p:pic>
        <p:nvPicPr>
          <p:cNvPr id="6" name="Picture 8" descr="Benettonplay! Flipbook Deluxe! - The Classical Walking 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7359" y="1636033"/>
            <a:ext cx="106362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1 -4.44444E-6 L 4.72222E-6 -4.44444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Κίνηση και των δυο</a:t>
                </a:r>
                <a:endParaRPr lang="el-GR" dirty="0" smtClean="0"/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sz="800" dirty="0"/>
              </a:p>
              <a:p>
                <a:pPr lvl="1"/>
                <a:r>
                  <a:rPr lang="el-GR" dirty="0" smtClean="0"/>
                  <a:t>Ένας </a:t>
                </a:r>
                <a:r>
                  <a:rPr lang="el-GR" b="1" dirty="0" smtClean="0"/>
                  <a:t>κινούμενος</a:t>
                </a:r>
                <a:r>
                  <a:rPr lang="el-GR" dirty="0" smtClean="0"/>
                  <a:t> παρατηρητής αντιλαμβάνεται συχνότητα μιας </a:t>
                </a:r>
                <a:r>
                  <a:rPr lang="el-GR" b="1" dirty="0" smtClean="0"/>
                  <a:t>κινούμενης</a:t>
                </a:r>
                <a:r>
                  <a:rPr lang="el-GR" dirty="0" smtClean="0"/>
                  <a:t> πηγής</a:t>
                </a:r>
                <a:endParaRPr lang="en-US" dirty="0"/>
              </a:p>
              <a:p>
                <a:pPr marL="365760" lvl="1" indent="0">
                  <a:buNone/>
                </a:pPr>
                <a:r>
                  <a:rPr lang="en-US" sz="2800" b="0" dirty="0"/>
                  <a:t>	</a:t>
                </a:r>
                <a:r>
                  <a:rPr lang="en-US" sz="2800" b="0" dirty="0" smtClean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800" b="0" i="1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l-GR" sz="2800" dirty="0" smtClean="0"/>
                  <a:t>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3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114800" y="661029"/>
            <a:ext cx="4495799" cy="1812548"/>
          </a:xfrm>
          <a:prstGeom prst="horizontalScroll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1600" u="sng" dirty="0" smtClean="0">
                <a:solidFill>
                  <a:schemeClr val="tx1"/>
                </a:solidFill>
              </a:rPr>
              <a:t>Πώς επιλέγουμε πρόσημα στη σχέση αυτή?</a:t>
            </a:r>
          </a:p>
          <a:p>
            <a:pPr algn="just"/>
            <a:r>
              <a:rPr lang="en-US" sz="1600" i="1" dirty="0" smtClean="0">
                <a:solidFill>
                  <a:schemeClr val="tx1"/>
                </a:solidFill>
              </a:rPr>
              <a:t>1. </a:t>
            </a:r>
            <a:r>
              <a:rPr lang="el-GR" sz="1600" i="1" dirty="0" smtClean="0">
                <a:solidFill>
                  <a:schemeClr val="tx1"/>
                </a:solidFill>
              </a:rPr>
              <a:t>Πηγή και παρατηρητής </a:t>
            </a:r>
            <a:r>
              <a:rPr lang="el-GR" sz="1600" b="1" i="1" dirty="0" smtClean="0">
                <a:solidFill>
                  <a:schemeClr val="tx1"/>
                </a:solidFill>
              </a:rPr>
              <a:t>κινούνται ο ένας προς τον άλλο</a:t>
            </a:r>
            <a:r>
              <a:rPr lang="el-GR" sz="1600" i="1" dirty="0" smtClean="0">
                <a:solidFill>
                  <a:schemeClr val="tx1"/>
                </a:solidFill>
              </a:rPr>
              <a:t>: πρόσημα που αυξάνουν το </a:t>
            </a:r>
            <a:r>
              <a:rPr lang="en-US" sz="1600" i="1" dirty="0" smtClean="0">
                <a:solidFill>
                  <a:schemeClr val="tx1"/>
                </a:solidFill>
              </a:rPr>
              <a:t>f’</a:t>
            </a:r>
          </a:p>
          <a:p>
            <a:pPr algn="just"/>
            <a:r>
              <a:rPr lang="en-US" sz="1600" i="1" dirty="0" smtClean="0">
                <a:solidFill>
                  <a:schemeClr val="tx1"/>
                </a:solidFill>
              </a:rPr>
              <a:t>2. </a:t>
            </a:r>
            <a:r>
              <a:rPr lang="el-GR" sz="1600" i="1" dirty="0" smtClean="0">
                <a:solidFill>
                  <a:schemeClr val="tx1"/>
                </a:solidFill>
              </a:rPr>
              <a:t>Πηγή και παρατηρητής </a:t>
            </a:r>
            <a:r>
              <a:rPr lang="el-GR" sz="1600" b="1" i="1" dirty="0" smtClean="0">
                <a:solidFill>
                  <a:schemeClr val="tx1"/>
                </a:solidFill>
              </a:rPr>
              <a:t>απομακρύνονται ο ένας από  τον άλλο</a:t>
            </a:r>
            <a:r>
              <a:rPr lang="el-GR" sz="1600" i="1" dirty="0" smtClean="0">
                <a:solidFill>
                  <a:schemeClr val="tx1"/>
                </a:solidFill>
              </a:rPr>
              <a:t>: πρόσημα που μειώνουν το </a:t>
            </a:r>
            <a:r>
              <a:rPr lang="en-US" sz="1600" i="1" dirty="0" smtClean="0">
                <a:solidFill>
                  <a:schemeClr val="tx1"/>
                </a:solidFill>
              </a:rPr>
              <a:t>f’</a:t>
            </a:r>
          </a:p>
          <a:p>
            <a:pPr algn="just"/>
            <a:r>
              <a:rPr lang="en-US" sz="1600" i="1" dirty="0" smtClean="0">
                <a:solidFill>
                  <a:schemeClr val="tx1"/>
                </a:solidFill>
              </a:rPr>
              <a:t>3. </a:t>
            </a:r>
            <a:r>
              <a:rPr lang="el-GR" sz="1600" i="1" dirty="0" smtClean="0">
                <a:solidFill>
                  <a:schemeClr val="tx1"/>
                </a:solidFill>
              </a:rPr>
              <a:t>Οι ταχύτητες εννοούνται πάντα κατά </a:t>
            </a:r>
            <a:r>
              <a:rPr lang="el-GR" sz="1600" b="1" i="1" dirty="0" smtClean="0">
                <a:solidFill>
                  <a:schemeClr val="tx1"/>
                </a:solidFill>
              </a:rPr>
              <a:t>μέτρο</a:t>
            </a:r>
            <a:r>
              <a:rPr lang="el-GR" sz="1600" i="1" dirty="0" smtClean="0">
                <a:solidFill>
                  <a:schemeClr val="tx1"/>
                </a:solidFill>
              </a:rPr>
              <a:t>!</a:t>
            </a:r>
            <a:endParaRPr lang="el-GR" sz="1600" i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5562600"/>
            <a:ext cx="1752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532197"/>
            <a:ext cx="2227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Συχνότητα αντίληψης</a:t>
            </a:r>
          </a:p>
          <a:p>
            <a:r>
              <a:rPr lang="el-GR" dirty="0" smtClean="0"/>
              <a:t>παρατηρητή</a:t>
            </a:r>
            <a:endParaRPr lang="el-GR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715000" y="5562600"/>
            <a:ext cx="2438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66397" y="5521015"/>
            <a:ext cx="2208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Συχνότητα εκπομπής </a:t>
            </a:r>
            <a:br>
              <a:rPr lang="el-GR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l-GR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πηγής</a:t>
            </a:r>
            <a:endParaRPr lang="el-GR" dirty="0">
              <a:ln w="317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Elbow Connector 13"/>
          <p:cNvCxnSpPr/>
          <p:nvPr/>
        </p:nvCxnSpPr>
        <p:spPr>
          <a:xfrm rot="10800000" flipV="1">
            <a:off x="4648038" y="4876800"/>
            <a:ext cx="3048163" cy="381000"/>
          </a:xfrm>
          <a:prstGeom prst="bentConnector3">
            <a:avLst>
              <a:gd name="adj1" fmla="val 9999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48400" y="4824143"/>
            <a:ext cx="159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Ταχύτητα ήχου</a:t>
            </a:r>
            <a:endParaRPr lang="el-GR" dirty="0">
              <a:solidFill>
                <a:srgbClr val="FF0000"/>
              </a:solidFill>
            </a:endParaRPr>
          </a:p>
        </p:txBody>
      </p:sp>
      <p:cxnSp>
        <p:nvCxnSpPr>
          <p:cNvPr id="20" name="Elbow Connector 19"/>
          <p:cNvCxnSpPr/>
          <p:nvPr/>
        </p:nvCxnSpPr>
        <p:spPr>
          <a:xfrm rot="10800000" flipV="1">
            <a:off x="5030426" y="4022442"/>
            <a:ext cx="2842251" cy="1274828"/>
          </a:xfrm>
          <a:prstGeom prst="bentConnector3">
            <a:avLst>
              <a:gd name="adj1" fmla="val 9993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15000" y="3984343"/>
            <a:ext cx="230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B0F0"/>
                </a:solidFill>
              </a:rPr>
              <a:t>Ταχύτητα παρατηρητή</a:t>
            </a:r>
            <a:endParaRPr lang="el-GR" dirty="0">
              <a:solidFill>
                <a:srgbClr val="00B0F0"/>
              </a:solidFill>
            </a:endParaRPr>
          </a:p>
        </p:txBody>
      </p:sp>
      <p:cxnSp>
        <p:nvCxnSpPr>
          <p:cNvPr id="25" name="Elbow Connector 24"/>
          <p:cNvCxnSpPr/>
          <p:nvPr/>
        </p:nvCxnSpPr>
        <p:spPr>
          <a:xfrm rot="10800000">
            <a:off x="5029201" y="5917351"/>
            <a:ext cx="3294875" cy="331048"/>
          </a:xfrm>
          <a:prstGeom prst="bentConnector3">
            <a:avLst>
              <a:gd name="adj1" fmla="val 10002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65076" y="6205681"/>
            <a:ext cx="17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7030A0"/>
                </a:solidFill>
              </a:rPr>
              <a:t>Ταχύτητα πηγής</a:t>
            </a:r>
            <a:endParaRPr lang="el-G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  <p:bldP spid="19" grpId="0"/>
      <p:bldP spid="21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Παράδειγμα:</a:t>
                </a:r>
              </a:p>
              <a:p>
                <a:pPr lvl="1"/>
                <a:r>
                  <a:rPr lang="el-GR" sz="2000" dirty="0" smtClean="0"/>
                  <a:t>Το ξυπνητήρι σας παράγει έναν ήχο συχνότητας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600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Ένα πρωί, «κολλάει» και δεν μπορείτε να το κλείσετε. Στην απελπισία σας, το πετάτε </a:t>
                </a:r>
                <a:r>
                  <a:rPr lang="en-US" sz="2000" dirty="0" smtClean="0"/>
                  <a:t>(</a:t>
                </a:r>
                <a:r>
                  <a:rPr lang="el-GR" sz="2000" dirty="0" smtClean="0"/>
                  <a:t>«αφήνετε») από το παράθυρο. Αν υποθέσετε ότι η ταχύτητα του ήχου είναι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343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m/s,</a:t>
                </a:r>
                <a:r>
                  <a:rPr lang="el-GR" sz="2000" dirty="0" smtClean="0"/>
                  <a:t> και ότι βρίσκεστε στον 4</a:t>
                </a:r>
                <a:r>
                  <a:rPr lang="el-GR" sz="2000" baseline="30000" dirty="0" smtClean="0"/>
                  <a:t>ο</a:t>
                </a:r>
                <a:r>
                  <a:rPr lang="el-GR" sz="2000" dirty="0" smtClean="0"/>
                  <a:t> όροφο (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m </a:t>
                </a:r>
                <a:r>
                  <a:rPr lang="el-GR" sz="2000" dirty="0" smtClean="0"/>
                  <a:t>από το έδαφος), τι συχνότητα θα ακούσετε λίγο πριν γίνει κομματάκια;</a:t>
                </a: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 r="-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32201"/>
            <a:ext cx="426719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2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1 8"/>
          <p:cNvSpPr/>
          <p:nvPr/>
        </p:nvSpPr>
        <p:spPr>
          <a:xfrm>
            <a:off x="6927780" y="5895004"/>
            <a:ext cx="628323" cy="581996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pPr lvl="1"/>
                <a:r>
                  <a:rPr lang="el-GR" sz="1600" dirty="0" smtClean="0"/>
                  <a:t>Το ξυπνητήρι σας παράγει έναν ήχο συχνότητας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600 </m:t>
                    </m:r>
                  </m:oMath>
                </a14:m>
                <a:r>
                  <a:rPr lang="en-US" sz="1600" dirty="0" smtClean="0"/>
                  <a:t>Hz. </a:t>
                </a:r>
                <a:r>
                  <a:rPr lang="el-GR" sz="1600" dirty="0" smtClean="0"/>
                  <a:t>Στην απελπισία σας, το πετάτε</a:t>
                </a:r>
                <a:r>
                  <a:rPr lang="en-US" sz="1600" dirty="0" smtClean="0"/>
                  <a:t> (</a:t>
                </a:r>
                <a:r>
                  <a:rPr lang="el-GR" sz="1600" dirty="0" smtClean="0"/>
                  <a:t>αφήνετε) από το παράθυρο. Αν η ταχύτητα του ήχου είναι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343</m:t>
                    </m:r>
                  </m:oMath>
                </a14:m>
                <a:r>
                  <a:rPr lang="el-GR" sz="1600" dirty="0" smtClean="0"/>
                  <a:t> </a:t>
                </a:r>
                <a:r>
                  <a:rPr lang="en-US" sz="1600" dirty="0" smtClean="0"/>
                  <a:t>m/s,</a:t>
                </a:r>
                <a:r>
                  <a:rPr lang="el-GR" sz="1600" dirty="0" smtClean="0"/>
                  <a:t> και βρίσκεστε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sz="1600" dirty="0" smtClean="0"/>
                  <a:t> </a:t>
                </a:r>
                <a:r>
                  <a:rPr lang="en-US" sz="1600" dirty="0" smtClean="0"/>
                  <a:t>m </a:t>
                </a:r>
                <a:r>
                  <a:rPr lang="el-GR" sz="1600" dirty="0" smtClean="0"/>
                  <a:t>από το έδαφος, τι συχνότητα θα ακούσετε λίγο πριν γίνει κομματάκια;</a:t>
                </a:r>
                <a:endParaRPr lang="el-GR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544440" y="3638160"/>
              <a:ext cx="686160" cy="235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5080" y="3628800"/>
                <a:ext cx="704880" cy="2541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Alarm, alarm clock, bell, breakfast, clock, ringer, time icon - Download on  Iconfin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80" y="2724477"/>
            <a:ext cx="628323" cy="6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27780" y="2819400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Alarm, alarm clock, bell, breakfast, clock, ringer, time icon - Download on  Iconfind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20" y="5900485"/>
            <a:ext cx="628323" cy="6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05600" y="2819400"/>
            <a:ext cx="22218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816690" y="358140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16690" y="379398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816690" y="400656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16690" y="4184424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16690" y="4377355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816690" y="456624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816690" y="476183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816690" y="496710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816690" y="517724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816690" y="536614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16690" y="556173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16690" y="5766994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816689" y="5765449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816689" y="5954342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816689" y="6149932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816689" y="6355195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382000" y="2209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06790" y="2760409"/>
                <a:ext cx="144122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b="0" dirty="0" smtClean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790" y="2760409"/>
                <a:ext cx="1441228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667193" y="5904601"/>
                <a:ext cx="69852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193" y="5904601"/>
                <a:ext cx="698525" cy="553998"/>
              </a:xfrm>
              <a:prstGeom prst="rect">
                <a:avLst/>
              </a:prstGeom>
              <a:blipFill>
                <a:blip r:embed="rId11"/>
                <a:stretch>
                  <a:fillRect l="-11404" r="-789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8343900" y="20107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5938229" y="790464"/>
                <a:ext cx="2526903" cy="775357"/>
              </a:xfrm>
              <a:prstGeom prst="horizontalScroll">
                <a:avLst/>
              </a:prstGeom>
              <a:ln w="28575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marL="365760" lvl="1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000" b="0" i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l-GR" sz="2000" dirty="0">
                    <a:solidFill>
                      <a:schemeClr val="tx1"/>
                    </a:solidFill>
                  </a:rPr>
                  <a:t> 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229" y="790464"/>
                <a:ext cx="2526903" cy="775357"/>
              </a:xfrm>
              <a:prstGeom prst="horizontalScroll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" name="Ink 4"/>
              <p14:cNvContentPartPr/>
              <p14:nvPr/>
            </p14:nvContentPartPr>
            <p14:xfrm>
              <a:off x="556560" y="1495080"/>
              <a:ext cx="8265600" cy="50025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7920" y="1486080"/>
                <a:ext cx="8285040" cy="50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9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l-GR" dirty="0" smtClean="0"/>
                  <a:t>Έμβολο σε ακινησία</a:t>
                </a:r>
                <a:r>
                  <a:rPr lang="en-US" dirty="0" smtClean="0"/>
                  <a:t> – (a)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Αέριο ασυμπίεστο και σε ομοιόμορφη</a:t>
                </a:r>
                <a:br>
                  <a:rPr lang="el-GR" dirty="0" smtClean="0"/>
                </a:br>
                <a:r>
                  <a:rPr lang="el-GR" dirty="0" smtClean="0"/>
                  <a:t>κατανομή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Έμβολο σε κίνηση προς τα</a:t>
                </a:r>
                <a:br>
                  <a:rPr lang="el-GR" dirty="0" smtClean="0"/>
                </a:br>
                <a:r>
                  <a:rPr lang="el-GR" dirty="0" smtClean="0"/>
                  <a:t>δεξιά</a:t>
                </a:r>
                <a:r>
                  <a:rPr lang="en-US" dirty="0" smtClean="0"/>
                  <a:t> – (b)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Πίεση και πυκνότητα αερίου μπροστά</a:t>
                </a:r>
                <a:br>
                  <a:rPr lang="el-GR" dirty="0" smtClean="0"/>
                </a:br>
                <a:r>
                  <a:rPr lang="el-GR" dirty="0" smtClean="0"/>
                  <a:t>στο έμβολο είναι μεγαλύτερη απ’ ό,τι </a:t>
                </a:r>
                <a:br>
                  <a:rPr lang="el-GR" dirty="0" smtClean="0"/>
                </a:br>
                <a:r>
                  <a:rPr lang="el-GR" dirty="0" smtClean="0"/>
                  <a:t>στο</a:t>
                </a:r>
                <a:r>
                  <a:rPr lang="el-GR" dirty="0"/>
                  <a:t> </a:t>
                </a:r>
                <a:r>
                  <a:rPr lang="el-GR" dirty="0" smtClean="0"/>
                  <a:t>υπόλοιπο μέρος του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Έμβολο σε ακινησία</a:t>
                </a:r>
                <a:r>
                  <a:rPr lang="en-US" dirty="0" smtClean="0"/>
                  <a:t> – (c)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Διάμηκες κύμα διαδίδεται με</a:t>
                </a:r>
                <a:br>
                  <a:rPr lang="el-GR" dirty="0" smtClean="0"/>
                </a:br>
                <a:r>
                  <a:rPr lang="el-GR" dirty="0" smtClean="0"/>
                  <a:t>ταχύτητα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l-GR" dirty="0" smtClean="0"/>
              </a:p>
              <a:p>
                <a:pPr marL="685800" lvl="2" indent="0">
                  <a:buNone/>
                </a:pPr>
                <a:endParaRPr lang="el-GR" dirty="0" smtClean="0"/>
              </a:p>
              <a:p>
                <a:pPr lvl="1"/>
                <a:r>
                  <a:rPr lang="el-GR" dirty="0" smtClean="0"/>
                  <a:t>Η διάδοση συνεχίζεται</a:t>
                </a:r>
                <a:r>
                  <a:rPr lang="en-US" dirty="0" smtClean="0"/>
                  <a:t> – (d)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  <a:blipFill rotWithShape="0">
                <a:blip r:embed="rId2"/>
                <a:stretch>
                  <a:fillRect t="-143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11194" b="76485"/>
          <a:stretch/>
        </p:blipFill>
        <p:spPr>
          <a:xfrm>
            <a:off x="6019800" y="710292"/>
            <a:ext cx="2590800" cy="134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27506" r="11194" b="47221"/>
          <a:stretch/>
        </p:blipFill>
        <p:spPr>
          <a:xfrm>
            <a:off x="6019800" y="2286000"/>
            <a:ext cx="25908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52779" r="11194" b="23278"/>
          <a:stretch/>
        </p:blipFill>
        <p:spPr>
          <a:xfrm>
            <a:off x="6019800" y="3733800"/>
            <a:ext cx="2590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78052" r="11194"/>
          <a:stretch/>
        </p:blipFill>
        <p:spPr>
          <a:xfrm>
            <a:off x="6019800" y="5181600"/>
            <a:ext cx="2590800" cy="1257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5527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7315200" y="39624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7525732" y="5353050"/>
            <a:ext cx="532614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3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796049" cy="5105400"/>
          </a:xfrm>
        </p:spPr>
        <p:txBody>
          <a:bodyPr>
            <a:normAutofit/>
          </a:bodyPr>
          <a:lstStyle/>
          <a:p>
            <a:r>
              <a:rPr lang="el-GR" b="1" dirty="0" smtClean="0"/>
              <a:t>Έμβολο σε απλή αρμονική </a:t>
            </a:r>
            <a:br>
              <a:rPr lang="el-GR" b="1" dirty="0" smtClean="0"/>
            </a:br>
            <a:r>
              <a:rPr lang="el-GR" b="1" dirty="0" smtClean="0"/>
              <a:t>ταλάντωση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Πίεση προς τα εμπρός</a:t>
            </a:r>
          </a:p>
          <a:p>
            <a:pPr lvl="2"/>
            <a:r>
              <a:rPr lang="el-GR" dirty="0" smtClean="0"/>
              <a:t>Περιοχές συμπίεσης (σκούρο)</a:t>
            </a:r>
          </a:p>
          <a:p>
            <a:pPr lvl="3"/>
            <a:r>
              <a:rPr lang="el-GR" b="1" dirty="0" smtClean="0"/>
              <a:t>Πυκνώματα</a:t>
            </a:r>
          </a:p>
          <a:p>
            <a:pPr lvl="1"/>
            <a:r>
              <a:rPr lang="el-GR" dirty="0" smtClean="0"/>
              <a:t>Τράβηγμα προς τα πίσω</a:t>
            </a:r>
          </a:p>
          <a:p>
            <a:pPr lvl="2"/>
            <a:r>
              <a:rPr lang="el-GR" dirty="0" smtClean="0"/>
              <a:t>Περιοχές αραίωσης (ανοιχτό)</a:t>
            </a:r>
          </a:p>
          <a:p>
            <a:pPr lvl="3"/>
            <a:r>
              <a:rPr lang="el-GR" b="1" dirty="0" smtClean="0"/>
              <a:t>Αραιώματα</a:t>
            </a:r>
          </a:p>
          <a:p>
            <a:pPr lvl="3"/>
            <a:endParaRPr lang="el-GR" b="1" dirty="0"/>
          </a:p>
          <a:p>
            <a:r>
              <a:rPr lang="el-GR" dirty="0" smtClean="0"/>
              <a:t>Διάδοση με ταχύτητα ήχου</a:t>
            </a:r>
            <a:r>
              <a:rPr lang="en-US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στο μέσο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/>
          <a:stretch/>
        </p:blipFill>
        <p:spPr>
          <a:xfrm>
            <a:off x="5410200" y="739284"/>
            <a:ext cx="3254468" cy="57377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805440" y="699840"/>
              <a:ext cx="210240" cy="3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8600" y="693360"/>
                <a:ext cx="221400" cy="1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6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762000"/>
            <a:ext cx="2816317" cy="472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Έμβολο σε απλή αρμονική </a:t>
                </a:r>
                <a:br>
                  <a:rPr lang="el-GR" b="1" dirty="0" smtClean="0"/>
                </a:br>
                <a:r>
                  <a:rPr lang="el-GR" b="1" dirty="0" smtClean="0"/>
                  <a:t>ταλάντωση</a:t>
                </a:r>
              </a:p>
              <a:p>
                <a:pPr lvl="1"/>
                <a:endParaRPr lang="el-GR" dirty="0"/>
              </a:p>
              <a:p>
                <a:r>
                  <a:rPr lang="el-GR" dirty="0" smtClean="0"/>
                  <a:t>Απόσταση μεταξύ διαδοχικών </a:t>
                </a:r>
                <a:r>
                  <a:rPr lang="el-GR" dirty="0" err="1" smtClean="0"/>
                  <a:t>πυκνω</a:t>
                </a:r>
                <a:r>
                  <a:rPr lang="el-GR" dirty="0" smtClean="0"/>
                  <a:t>-</a:t>
                </a:r>
                <a:br>
                  <a:rPr lang="el-GR" dirty="0" smtClean="0"/>
                </a:br>
                <a:r>
                  <a:rPr lang="el-GR" dirty="0" err="1" smtClean="0"/>
                  <a:t>μάτων</a:t>
                </a:r>
                <a:r>
                  <a:rPr lang="el-GR" dirty="0" smtClean="0"/>
                  <a:t> ή αραιωμάτων</a:t>
                </a:r>
              </a:p>
              <a:p>
                <a:pPr lvl="1"/>
                <a:r>
                  <a:rPr lang="el-GR" b="1" dirty="0" smtClean="0"/>
                  <a:t>Μήκος κύματος λ</a:t>
                </a:r>
              </a:p>
              <a:p>
                <a:pPr lvl="1"/>
                <a:endParaRPr lang="el-GR" b="1" dirty="0"/>
              </a:p>
              <a:p>
                <a:r>
                  <a:rPr lang="el-GR" dirty="0" smtClean="0"/>
                  <a:t>Κάθε μικρός όγκος αερίου εκτελεί απλή </a:t>
                </a:r>
                <a:br>
                  <a:rPr lang="el-GR" dirty="0" smtClean="0"/>
                </a:br>
                <a:r>
                  <a:rPr lang="el-GR" dirty="0" smtClean="0"/>
                  <a:t>αρμονική κίνηση </a:t>
                </a:r>
                <a:r>
                  <a:rPr lang="el-GR" b="1" dirty="0" smtClean="0"/>
                  <a:t>παράλληλη</a:t>
                </a:r>
                <a:r>
                  <a:rPr lang="el-GR" dirty="0" smtClean="0"/>
                  <a:t> προς τη </a:t>
                </a:r>
                <a:br>
                  <a:rPr lang="el-GR" dirty="0" smtClean="0"/>
                </a:br>
                <a:r>
                  <a:rPr lang="el-GR" dirty="0" smtClean="0"/>
                  <a:t>διεύθυνση</a:t>
                </a:r>
                <a:r>
                  <a:rPr lang="el-GR" dirty="0"/>
                  <a:t> </a:t>
                </a:r>
                <a:r>
                  <a:rPr lang="el-GR" dirty="0" smtClean="0"/>
                  <a:t>διάδοσης</a:t>
                </a:r>
                <a:br>
                  <a:rPr lang="el-GR" dirty="0" smtClean="0"/>
                </a:br>
                <a:r>
                  <a:rPr lang="el-GR" dirty="0" smtClean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:r>
                  <a:rPr lang="el-GR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endParaRPr lang="el-GR" dirty="0" smtClean="0"/>
              </a:p>
              <a:p>
                <a:r>
                  <a:rPr lang="el-GR" dirty="0" smtClean="0"/>
                  <a:t>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 smtClean="0"/>
                  <a:t> δηλώνει το πλάτος μετατόπισης</a:t>
                </a:r>
              </a:p>
              <a:p>
                <a:pPr lvl="1"/>
                <a:r>
                  <a:rPr lang="el-GR" dirty="0" smtClean="0"/>
                  <a:t>Είναι η μέγιστη μετατόπιση ενός στοιχείου από τη θέση ισορροπίας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3"/>
                <a:stretch>
                  <a:fillRect t="-15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00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Μεταβολή πίεσης αερίου ΔΡ </a:t>
                </a:r>
                <a:endParaRPr lang="en-US" b="1" dirty="0" smtClean="0"/>
              </a:p>
              <a:p>
                <a:pPr marL="68580" indent="0">
                  <a:buNone/>
                </a:pPr>
                <a:r>
                  <a:rPr lang="en-US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0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pPr marL="68580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 smtClean="0"/>
                  <a:t> η μέγιστη μεταβολή</a:t>
                </a:r>
                <a:br>
                  <a:rPr lang="el-GR" dirty="0" smtClean="0"/>
                </a:br>
                <a:r>
                  <a:rPr lang="el-GR" dirty="0" smtClean="0"/>
                  <a:t>της πίεσης γύρω από την τιμή</a:t>
                </a:r>
                <a:br>
                  <a:rPr lang="el-GR" dirty="0" smtClean="0"/>
                </a:br>
                <a:r>
                  <a:rPr lang="el-GR" dirty="0" smtClean="0"/>
                  <a:t>ισορροπίας</a:t>
                </a:r>
              </a:p>
              <a:p>
                <a:endParaRPr lang="el-GR" dirty="0"/>
              </a:p>
              <a:p>
                <a:r>
                  <a:rPr lang="el-GR" dirty="0" smtClean="0"/>
                  <a:t>Ο όρος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 smtClean="0"/>
                  <a:t> ονομάζεται πλάτος</a:t>
                </a:r>
                <a:br>
                  <a:rPr lang="el-GR" dirty="0" smtClean="0"/>
                </a:br>
                <a:r>
                  <a:rPr lang="el-GR" dirty="0" smtClean="0"/>
                  <a:t>πίεσης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  <a:blipFill rotWithShape="0">
                <a:blip r:embed="rId2"/>
                <a:stretch>
                  <a:fillRect l="-308" t="-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737854"/>
            <a:ext cx="2816317" cy="47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</a:t>
            </a:r>
            <a:r>
              <a:rPr lang="el-GR" b="1" dirty="0" smtClean="0"/>
              <a:t> </a:t>
            </a:r>
            <a:endParaRPr lang="el-GR" b="1" dirty="0"/>
          </a:p>
        </p:txBody>
      </p:sp>
      <p:pic>
        <p:nvPicPr>
          <p:cNvPr id="3074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11928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6380</TotalTime>
  <Words>1040</Words>
  <Application>Microsoft Office PowerPoint</Application>
  <PresentationFormat>On-screen Show (4:3)</PresentationFormat>
  <Paragraphs>318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George Kafentzis</cp:lastModifiedBy>
  <cp:revision>811</cp:revision>
  <dcterms:created xsi:type="dcterms:W3CDTF">2006-08-16T00:00:00Z</dcterms:created>
  <dcterms:modified xsi:type="dcterms:W3CDTF">2021-12-03T14:35:39Z</dcterms:modified>
  <cp:contentStatus/>
</cp:coreProperties>
</file>